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81" r:id="rId3"/>
    <p:sldId id="267" r:id="rId4"/>
    <p:sldId id="257" r:id="rId5"/>
    <p:sldId id="259" r:id="rId6"/>
    <p:sldId id="282" r:id="rId7"/>
    <p:sldId id="285" r:id="rId8"/>
    <p:sldId id="283" r:id="rId9"/>
    <p:sldId id="286" r:id="rId10"/>
    <p:sldId id="284" r:id="rId11"/>
    <p:sldId id="287" r:id="rId12"/>
    <p:sldId id="266" r:id="rId13"/>
    <p:sldId id="274" r:id="rId14"/>
    <p:sldId id="275" r:id="rId15"/>
    <p:sldId id="276" r:id="rId16"/>
    <p:sldId id="277" r:id="rId17"/>
    <p:sldId id="278" r:id="rId18"/>
    <p:sldId id="279" r:id="rId19"/>
    <p:sldId id="289" r:id="rId20"/>
    <p:sldId id="290" r:id="rId21"/>
    <p:sldId id="291" r:id="rId22"/>
    <p:sldId id="28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6FE54-5143-4B22-BCBB-3598A3DF513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1ECBBE1-015B-45A6-9A52-4BFF8064AD62}">
      <dgm:prSet/>
      <dgm:spPr/>
      <dgm:t>
        <a:bodyPr/>
        <a:lstStyle/>
        <a:p>
          <a:r>
            <a:rPr lang="en-US" dirty="0" err="1"/>
            <a:t>Kuantitatif</a:t>
          </a:r>
          <a:endParaRPr lang="en-US" dirty="0"/>
        </a:p>
      </dgm:t>
    </dgm:pt>
    <dgm:pt modelId="{F09BD3D4-8B9C-4D40-8256-A92C96EA5878}" type="parTrans" cxnId="{841A4D75-782C-4377-981A-8165C16A07C5}">
      <dgm:prSet/>
      <dgm:spPr/>
      <dgm:t>
        <a:bodyPr/>
        <a:lstStyle/>
        <a:p>
          <a:endParaRPr lang="en-US"/>
        </a:p>
      </dgm:t>
    </dgm:pt>
    <dgm:pt modelId="{71EA545E-0571-42C2-B367-FD118E076A9C}" type="sibTrans" cxnId="{841A4D75-782C-4377-981A-8165C16A07C5}">
      <dgm:prSet/>
      <dgm:spPr/>
      <dgm:t>
        <a:bodyPr/>
        <a:lstStyle/>
        <a:p>
          <a:endParaRPr lang="en-US"/>
        </a:p>
      </dgm:t>
    </dgm:pt>
    <dgm:pt modelId="{BA2F25F9-C9E0-4230-8FA4-7E3A01D984AC}">
      <dgm:prSet/>
      <dgm:spPr/>
      <dgm:t>
        <a:bodyPr/>
        <a:lstStyle/>
        <a:p>
          <a:pPr algn="just"/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yang </a:t>
          </a:r>
          <a:r>
            <a:rPr lang="en-US" dirty="0" err="1"/>
            <a:t>berfokus</a:t>
          </a:r>
          <a:r>
            <a:rPr lang="en-US" dirty="0"/>
            <a:t> pada </a:t>
          </a:r>
          <a:r>
            <a:rPr lang="en-US" dirty="0" err="1"/>
            <a:t>pengumpulan</a:t>
          </a:r>
          <a:r>
            <a:rPr lang="en-US" dirty="0"/>
            <a:t> dan </a:t>
          </a:r>
          <a:r>
            <a:rPr lang="en-US" dirty="0" err="1"/>
            <a:t>analisis</a:t>
          </a:r>
          <a:r>
            <a:rPr lang="en-US" dirty="0"/>
            <a:t> data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bentuk</a:t>
          </a:r>
          <a:r>
            <a:rPr lang="en-US" dirty="0"/>
            <a:t> </a:t>
          </a:r>
          <a:r>
            <a:rPr lang="en-US" dirty="0" err="1"/>
            <a:t>angka</a:t>
          </a:r>
          <a:r>
            <a:rPr lang="en-US" dirty="0"/>
            <a:t>. </a:t>
          </a:r>
        </a:p>
        <a:p>
          <a:pPr algn="just"/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ini</a:t>
          </a:r>
          <a:r>
            <a:rPr lang="en-US" dirty="0"/>
            <a:t> </a:t>
          </a:r>
          <a:r>
            <a:rPr lang="en-US" dirty="0" err="1"/>
            <a:t>digunakan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menguji</a:t>
          </a:r>
          <a:r>
            <a:rPr lang="en-US" dirty="0"/>
            <a:t> </a:t>
          </a:r>
          <a:r>
            <a:rPr lang="en-US" dirty="0" err="1"/>
            <a:t>hipotesis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teori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mengukur</a:t>
          </a:r>
          <a:r>
            <a:rPr lang="en-US" dirty="0"/>
            <a:t> </a:t>
          </a:r>
          <a:r>
            <a:rPr lang="en-US" dirty="0" err="1"/>
            <a:t>variabel-variabel</a:t>
          </a:r>
          <a:r>
            <a:rPr lang="en-US" dirty="0"/>
            <a:t> yang </a:t>
          </a:r>
          <a:r>
            <a:rPr lang="en-US" dirty="0" err="1"/>
            <a:t>terlibat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objektif</a:t>
          </a:r>
          <a:r>
            <a:rPr lang="en-US" dirty="0"/>
            <a:t>,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hasilnya</a:t>
          </a:r>
          <a:r>
            <a:rPr lang="en-US" dirty="0"/>
            <a:t>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digeneralisasikan</a:t>
          </a:r>
          <a:r>
            <a:rPr lang="en-US" dirty="0"/>
            <a:t> </a:t>
          </a:r>
          <a:r>
            <a:rPr lang="en-US" dirty="0" err="1"/>
            <a:t>ke</a:t>
          </a:r>
          <a:r>
            <a:rPr lang="en-US" dirty="0"/>
            <a:t> </a:t>
          </a:r>
          <a:r>
            <a:rPr lang="en-US" dirty="0" err="1"/>
            <a:t>populasi</a:t>
          </a:r>
          <a:r>
            <a:rPr lang="en-US" dirty="0"/>
            <a:t> yang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luas</a:t>
          </a:r>
          <a:endParaRPr lang="en-US" dirty="0"/>
        </a:p>
      </dgm:t>
    </dgm:pt>
    <dgm:pt modelId="{C2530711-F8E4-4012-B37E-FF15681E2BC3}" type="parTrans" cxnId="{EB4EF1E8-BF4F-40F5-A108-E143AD2BEABF}">
      <dgm:prSet/>
      <dgm:spPr/>
    </dgm:pt>
    <dgm:pt modelId="{99E554BF-4751-4C80-BD1E-9EC0D7A868B0}" type="sibTrans" cxnId="{EB4EF1E8-BF4F-40F5-A108-E143AD2BEABF}">
      <dgm:prSet/>
      <dgm:spPr/>
    </dgm:pt>
    <dgm:pt modelId="{0CBD9DF9-6843-41D0-BAD5-4ED1659A5C6F}" type="pres">
      <dgm:prSet presAssocID="{DDB6FE54-5143-4B22-BCBB-3598A3DF51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184EE9-5A78-466E-B148-589468FB2666}" type="pres">
      <dgm:prSet presAssocID="{F1ECBBE1-015B-45A6-9A52-4BFF8064AD62}" presName="hierRoot1" presStyleCnt="0"/>
      <dgm:spPr/>
    </dgm:pt>
    <dgm:pt modelId="{8FA2C976-1108-406E-A870-EF522FAE3ECC}" type="pres">
      <dgm:prSet presAssocID="{F1ECBBE1-015B-45A6-9A52-4BFF8064AD62}" presName="composite" presStyleCnt="0"/>
      <dgm:spPr/>
    </dgm:pt>
    <dgm:pt modelId="{D3A3DC2A-6647-4036-BFFB-6DF5663ADEA6}" type="pres">
      <dgm:prSet presAssocID="{F1ECBBE1-015B-45A6-9A52-4BFF8064AD62}" presName="background" presStyleLbl="node0" presStyleIdx="0" presStyleCnt="2"/>
      <dgm:spPr/>
    </dgm:pt>
    <dgm:pt modelId="{C20E21E8-DE28-4E82-9A06-92E366F23077}" type="pres">
      <dgm:prSet presAssocID="{F1ECBBE1-015B-45A6-9A52-4BFF8064AD62}" presName="text" presStyleLbl="fgAcc0" presStyleIdx="0" presStyleCnt="2">
        <dgm:presLayoutVars>
          <dgm:chPref val="3"/>
        </dgm:presLayoutVars>
      </dgm:prSet>
      <dgm:spPr/>
    </dgm:pt>
    <dgm:pt modelId="{C1D87C5C-8276-460C-A8F0-503FBC0AF5AD}" type="pres">
      <dgm:prSet presAssocID="{F1ECBBE1-015B-45A6-9A52-4BFF8064AD62}" presName="hierChild2" presStyleCnt="0"/>
      <dgm:spPr/>
    </dgm:pt>
    <dgm:pt modelId="{F62EA809-9392-4999-88B3-823BD678CAC9}" type="pres">
      <dgm:prSet presAssocID="{BA2F25F9-C9E0-4230-8FA4-7E3A01D984AC}" presName="hierRoot1" presStyleCnt="0"/>
      <dgm:spPr/>
    </dgm:pt>
    <dgm:pt modelId="{E032DE09-8C4A-45D7-8EA9-E88F52DD8CB6}" type="pres">
      <dgm:prSet presAssocID="{BA2F25F9-C9E0-4230-8FA4-7E3A01D984AC}" presName="composite" presStyleCnt="0"/>
      <dgm:spPr/>
    </dgm:pt>
    <dgm:pt modelId="{DA04AB93-42E3-4607-88EB-DF474B48D143}" type="pres">
      <dgm:prSet presAssocID="{BA2F25F9-C9E0-4230-8FA4-7E3A01D984AC}" presName="background" presStyleLbl="node0" presStyleIdx="1" presStyleCnt="2"/>
      <dgm:spPr/>
    </dgm:pt>
    <dgm:pt modelId="{3DE45D1B-5C8C-4694-83DB-B138428C5D37}" type="pres">
      <dgm:prSet presAssocID="{BA2F25F9-C9E0-4230-8FA4-7E3A01D984AC}" presName="text" presStyleLbl="fgAcc0" presStyleIdx="1" presStyleCnt="2">
        <dgm:presLayoutVars>
          <dgm:chPref val="3"/>
        </dgm:presLayoutVars>
      </dgm:prSet>
      <dgm:spPr/>
    </dgm:pt>
    <dgm:pt modelId="{353585B2-44A2-4221-8033-419398E9ACDD}" type="pres">
      <dgm:prSet presAssocID="{BA2F25F9-C9E0-4230-8FA4-7E3A01D984AC}" presName="hierChild2" presStyleCnt="0"/>
      <dgm:spPr/>
    </dgm:pt>
  </dgm:ptLst>
  <dgm:cxnLst>
    <dgm:cxn modelId="{841A4D75-782C-4377-981A-8165C16A07C5}" srcId="{DDB6FE54-5143-4B22-BCBB-3598A3DF5131}" destId="{F1ECBBE1-015B-45A6-9A52-4BFF8064AD62}" srcOrd="0" destOrd="0" parTransId="{F09BD3D4-8B9C-4D40-8256-A92C96EA5878}" sibTransId="{71EA545E-0571-42C2-B367-FD118E076A9C}"/>
    <dgm:cxn modelId="{6B8D6F7E-0296-4F0E-B595-D436A6FCEDD7}" type="presOf" srcId="{DDB6FE54-5143-4B22-BCBB-3598A3DF5131}" destId="{0CBD9DF9-6843-41D0-BAD5-4ED1659A5C6F}" srcOrd="0" destOrd="0" presId="urn:microsoft.com/office/officeart/2005/8/layout/hierarchy1"/>
    <dgm:cxn modelId="{A7DE46AF-35FA-4D43-BF7F-19234AEBA1F1}" type="presOf" srcId="{BA2F25F9-C9E0-4230-8FA4-7E3A01D984AC}" destId="{3DE45D1B-5C8C-4694-83DB-B138428C5D37}" srcOrd="0" destOrd="0" presId="urn:microsoft.com/office/officeart/2005/8/layout/hierarchy1"/>
    <dgm:cxn modelId="{995974B7-A983-4DFF-9E86-1034599C3465}" type="presOf" srcId="{F1ECBBE1-015B-45A6-9A52-4BFF8064AD62}" destId="{C20E21E8-DE28-4E82-9A06-92E366F23077}" srcOrd="0" destOrd="0" presId="urn:microsoft.com/office/officeart/2005/8/layout/hierarchy1"/>
    <dgm:cxn modelId="{EB4EF1E8-BF4F-40F5-A108-E143AD2BEABF}" srcId="{DDB6FE54-5143-4B22-BCBB-3598A3DF5131}" destId="{BA2F25F9-C9E0-4230-8FA4-7E3A01D984AC}" srcOrd="1" destOrd="0" parTransId="{C2530711-F8E4-4012-B37E-FF15681E2BC3}" sibTransId="{99E554BF-4751-4C80-BD1E-9EC0D7A868B0}"/>
    <dgm:cxn modelId="{4477B9C9-4698-456B-8340-9AE2A7432546}" type="presParOf" srcId="{0CBD9DF9-6843-41D0-BAD5-4ED1659A5C6F}" destId="{FB184EE9-5A78-466E-B148-589468FB2666}" srcOrd="0" destOrd="0" presId="urn:microsoft.com/office/officeart/2005/8/layout/hierarchy1"/>
    <dgm:cxn modelId="{1B01CD4C-7739-4B23-A1E3-34A5015F7D70}" type="presParOf" srcId="{FB184EE9-5A78-466E-B148-589468FB2666}" destId="{8FA2C976-1108-406E-A870-EF522FAE3ECC}" srcOrd="0" destOrd="0" presId="urn:microsoft.com/office/officeart/2005/8/layout/hierarchy1"/>
    <dgm:cxn modelId="{E67DEC1E-5A88-4D2B-AF47-1C3036A6CFEF}" type="presParOf" srcId="{8FA2C976-1108-406E-A870-EF522FAE3ECC}" destId="{D3A3DC2A-6647-4036-BFFB-6DF5663ADEA6}" srcOrd="0" destOrd="0" presId="urn:microsoft.com/office/officeart/2005/8/layout/hierarchy1"/>
    <dgm:cxn modelId="{B64E05B6-ECD5-41FC-82D9-F571E6197F9E}" type="presParOf" srcId="{8FA2C976-1108-406E-A870-EF522FAE3ECC}" destId="{C20E21E8-DE28-4E82-9A06-92E366F23077}" srcOrd="1" destOrd="0" presId="urn:microsoft.com/office/officeart/2005/8/layout/hierarchy1"/>
    <dgm:cxn modelId="{36EF570D-7DC0-4D9E-90F6-E58472BD60C1}" type="presParOf" srcId="{FB184EE9-5A78-466E-B148-589468FB2666}" destId="{C1D87C5C-8276-460C-A8F0-503FBC0AF5AD}" srcOrd="1" destOrd="0" presId="urn:microsoft.com/office/officeart/2005/8/layout/hierarchy1"/>
    <dgm:cxn modelId="{5BAAC450-D853-473C-8EE3-F504EA19CA0A}" type="presParOf" srcId="{0CBD9DF9-6843-41D0-BAD5-4ED1659A5C6F}" destId="{F62EA809-9392-4999-88B3-823BD678CAC9}" srcOrd="1" destOrd="0" presId="urn:microsoft.com/office/officeart/2005/8/layout/hierarchy1"/>
    <dgm:cxn modelId="{E068538B-71DE-4FAD-9980-2E6FA9BF41CC}" type="presParOf" srcId="{F62EA809-9392-4999-88B3-823BD678CAC9}" destId="{E032DE09-8C4A-45D7-8EA9-E88F52DD8CB6}" srcOrd="0" destOrd="0" presId="urn:microsoft.com/office/officeart/2005/8/layout/hierarchy1"/>
    <dgm:cxn modelId="{43B64CE8-A142-4CB9-98C8-1D3EFD1D4A50}" type="presParOf" srcId="{E032DE09-8C4A-45D7-8EA9-E88F52DD8CB6}" destId="{DA04AB93-42E3-4607-88EB-DF474B48D143}" srcOrd="0" destOrd="0" presId="urn:microsoft.com/office/officeart/2005/8/layout/hierarchy1"/>
    <dgm:cxn modelId="{D5214B14-241A-4AA4-8466-94EC2A7652C0}" type="presParOf" srcId="{E032DE09-8C4A-45D7-8EA9-E88F52DD8CB6}" destId="{3DE45D1B-5C8C-4694-83DB-B138428C5D37}" srcOrd="1" destOrd="0" presId="urn:microsoft.com/office/officeart/2005/8/layout/hierarchy1"/>
    <dgm:cxn modelId="{958620A8-B4D6-4EA3-A91A-339F4E325BB7}" type="presParOf" srcId="{F62EA809-9392-4999-88B3-823BD678CAC9}" destId="{353585B2-44A2-4221-8033-419398E9ACD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829FBD-E912-4F25-98D4-A5B9107F0AC0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6394A19-BD42-450D-8609-403DFB674D79}">
      <dgm:prSet/>
      <dgm:spPr/>
      <dgm:t>
        <a:bodyPr/>
        <a:lstStyle/>
        <a:p>
          <a:r>
            <a:rPr lang="en-US" dirty="0" err="1"/>
            <a:t>Positivis</a:t>
          </a:r>
          <a:endParaRPr lang="en-US" dirty="0"/>
        </a:p>
      </dgm:t>
    </dgm:pt>
    <dgm:pt modelId="{11ECFD13-9A6C-4CD3-9DE5-D03280811D31}" type="parTrans" cxnId="{09F0A106-48CD-478C-AFC3-8CBC43DF95F2}">
      <dgm:prSet/>
      <dgm:spPr/>
      <dgm:t>
        <a:bodyPr/>
        <a:lstStyle/>
        <a:p>
          <a:endParaRPr lang="en-US"/>
        </a:p>
      </dgm:t>
    </dgm:pt>
    <dgm:pt modelId="{B02BBF7C-070F-4FF4-B96B-63F146D3EC5C}" type="sibTrans" cxnId="{09F0A106-48CD-478C-AFC3-8CBC43DF95F2}">
      <dgm:prSet/>
      <dgm:spPr/>
      <dgm:t>
        <a:bodyPr/>
        <a:lstStyle/>
        <a:p>
          <a:endParaRPr lang="en-US"/>
        </a:p>
      </dgm:t>
    </dgm:pt>
    <dgm:pt modelId="{8F07A02A-712A-4EF1-8468-C613306633D2}">
      <dgm:prSet/>
      <dgm:spPr/>
      <dgm:t>
        <a:bodyPr/>
        <a:lstStyle/>
        <a:p>
          <a:pPr algn="just"/>
          <a:r>
            <a:rPr lang="en-US" dirty="0" err="1"/>
            <a:t>paradigma</a:t>
          </a:r>
          <a:r>
            <a:rPr lang="en-US" dirty="0"/>
            <a:t> yang </a:t>
          </a:r>
          <a:r>
            <a:rPr lang="en-US" dirty="0" err="1"/>
            <a:t>mendasari</a:t>
          </a:r>
          <a:r>
            <a:rPr lang="en-US" dirty="0"/>
            <a:t> </a:t>
          </a:r>
          <a:r>
            <a:rPr lang="en-US" dirty="0" err="1"/>
            <a:t>penelitian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cenderung</a:t>
          </a:r>
          <a:r>
            <a:rPr lang="en-US" dirty="0"/>
            <a:t> pada </a:t>
          </a:r>
          <a:r>
            <a:rPr lang="en-US" dirty="0" err="1"/>
            <a:t>pendekatan</a:t>
          </a:r>
          <a:r>
            <a:rPr lang="en-US" dirty="0"/>
            <a:t> </a:t>
          </a:r>
          <a:r>
            <a:rPr lang="en-US" dirty="0" err="1"/>
            <a:t>positivisme</a:t>
          </a:r>
          <a:r>
            <a:rPr lang="en-US" dirty="0"/>
            <a:t> dan </a:t>
          </a:r>
          <a:r>
            <a:rPr lang="en-US" dirty="0" err="1"/>
            <a:t>variasinya</a:t>
          </a:r>
          <a:r>
            <a:rPr lang="en-US" dirty="0"/>
            <a:t>,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fokus</a:t>
          </a:r>
          <a:r>
            <a:rPr lang="en-US" dirty="0"/>
            <a:t> </a:t>
          </a:r>
          <a:r>
            <a:rPr lang="en-US" dirty="0" err="1"/>
            <a:t>utama</a:t>
          </a:r>
          <a:r>
            <a:rPr lang="en-US" dirty="0"/>
            <a:t> pada </a:t>
          </a:r>
          <a:r>
            <a:rPr lang="en-US" dirty="0" err="1"/>
            <a:t>objektivitas</a:t>
          </a:r>
          <a:r>
            <a:rPr lang="en-US" dirty="0"/>
            <a:t>, </a:t>
          </a:r>
          <a:r>
            <a:rPr lang="en-US" dirty="0" err="1"/>
            <a:t>pengukuran</a:t>
          </a:r>
          <a:r>
            <a:rPr lang="en-US" dirty="0"/>
            <a:t>, dan </a:t>
          </a:r>
          <a:r>
            <a:rPr lang="en-US" dirty="0" err="1"/>
            <a:t>pengujian</a:t>
          </a:r>
          <a:r>
            <a:rPr lang="en-US" dirty="0"/>
            <a:t> </a:t>
          </a:r>
          <a:r>
            <a:rPr lang="en-US" dirty="0" err="1"/>
            <a:t>teori</a:t>
          </a:r>
          <a:r>
            <a:rPr lang="en-US" dirty="0"/>
            <a:t>.</a:t>
          </a:r>
        </a:p>
      </dgm:t>
    </dgm:pt>
    <dgm:pt modelId="{425C4BD2-BC65-42FF-B34A-955F51D43572}" type="parTrans" cxnId="{D4CA6150-CFA9-41A5-930E-C9847290309E}">
      <dgm:prSet/>
      <dgm:spPr/>
      <dgm:t>
        <a:bodyPr/>
        <a:lstStyle/>
        <a:p>
          <a:endParaRPr lang="en-US"/>
        </a:p>
      </dgm:t>
    </dgm:pt>
    <dgm:pt modelId="{4719850A-CFC1-4BF6-A765-7E37804456C9}" type="sibTrans" cxnId="{D4CA6150-CFA9-41A5-930E-C9847290309E}">
      <dgm:prSet/>
      <dgm:spPr/>
      <dgm:t>
        <a:bodyPr/>
        <a:lstStyle/>
        <a:p>
          <a:endParaRPr lang="en-US"/>
        </a:p>
      </dgm:t>
    </dgm:pt>
    <dgm:pt modelId="{34528803-FC78-4F6E-96CA-341F13CD4B37}" type="pres">
      <dgm:prSet presAssocID="{D7829FBD-E912-4F25-98D4-A5B9107F0AC0}" presName="Name0" presStyleCnt="0">
        <dgm:presLayoutVars>
          <dgm:dir/>
          <dgm:animLvl val="lvl"/>
          <dgm:resizeHandles val="exact"/>
        </dgm:presLayoutVars>
      </dgm:prSet>
      <dgm:spPr/>
    </dgm:pt>
    <dgm:pt modelId="{055288CF-3573-483A-9496-B542C3480B2A}" type="pres">
      <dgm:prSet presAssocID="{B6394A19-BD42-450D-8609-403DFB674D79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383CCDD1-40A9-41DC-A07B-955E658F592E}" type="pres">
      <dgm:prSet presAssocID="{B02BBF7C-070F-4FF4-B96B-63F146D3EC5C}" presName="parTxOnlySpace" presStyleCnt="0"/>
      <dgm:spPr/>
    </dgm:pt>
    <dgm:pt modelId="{C0B79E53-A831-4998-9D4F-B6DE5CAD2F5C}" type="pres">
      <dgm:prSet presAssocID="{8F07A02A-712A-4EF1-8468-C613306633D2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9F0A106-48CD-478C-AFC3-8CBC43DF95F2}" srcId="{D7829FBD-E912-4F25-98D4-A5B9107F0AC0}" destId="{B6394A19-BD42-450D-8609-403DFB674D79}" srcOrd="0" destOrd="0" parTransId="{11ECFD13-9A6C-4CD3-9DE5-D03280811D31}" sibTransId="{B02BBF7C-070F-4FF4-B96B-63F146D3EC5C}"/>
    <dgm:cxn modelId="{D4CA6150-CFA9-41A5-930E-C9847290309E}" srcId="{D7829FBD-E912-4F25-98D4-A5B9107F0AC0}" destId="{8F07A02A-712A-4EF1-8468-C613306633D2}" srcOrd="1" destOrd="0" parTransId="{425C4BD2-BC65-42FF-B34A-955F51D43572}" sibTransId="{4719850A-CFC1-4BF6-A765-7E37804456C9}"/>
    <dgm:cxn modelId="{CCB09790-583A-4AA3-8473-50E92C079E14}" type="presOf" srcId="{8F07A02A-712A-4EF1-8468-C613306633D2}" destId="{C0B79E53-A831-4998-9D4F-B6DE5CAD2F5C}" srcOrd="0" destOrd="0" presId="urn:microsoft.com/office/officeart/2005/8/layout/chevron1"/>
    <dgm:cxn modelId="{BF55BF9D-CB32-4F17-AA1D-A626023787EF}" type="presOf" srcId="{B6394A19-BD42-450D-8609-403DFB674D79}" destId="{055288CF-3573-483A-9496-B542C3480B2A}" srcOrd="0" destOrd="0" presId="urn:microsoft.com/office/officeart/2005/8/layout/chevron1"/>
    <dgm:cxn modelId="{DC54A0E9-8A27-4E64-94E9-751F0D842ED5}" type="presOf" srcId="{D7829FBD-E912-4F25-98D4-A5B9107F0AC0}" destId="{34528803-FC78-4F6E-96CA-341F13CD4B37}" srcOrd="0" destOrd="0" presId="urn:microsoft.com/office/officeart/2005/8/layout/chevron1"/>
    <dgm:cxn modelId="{E0E8235D-F9C7-41D5-8AC1-1873F6D429C2}" type="presParOf" srcId="{34528803-FC78-4F6E-96CA-341F13CD4B37}" destId="{055288CF-3573-483A-9496-B542C3480B2A}" srcOrd="0" destOrd="0" presId="urn:microsoft.com/office/officeart/2005/8/layout/chevron1"/>
    <dgm:cxn modelId="{77A2913E-9ED0-456F-BD94-A2F71BAD538C}" type="presParOf" srcId="{34528803-FC78-4F6E-96CA-341F13CD4B37}" destId="{383CCDD1-40A9-41DC-A07B-955E658F592E}" srcOrd="1" destOrd="0" presId="urn:microsoft.com/office/officeart/2005/8/layout/chevron1"/>
    <dgm:cxn modelId="{9CF72D8A-8499-4CE0-A4A1-DDD129D66866}" type="presParOf" srcId="{34528803-FC78-4F6E-96CA-341F13CD4B37}" destId="{C0B79E53-A831-4998-9D4F-B6DE5CAD2F5C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5BC043-1E35-4F74-8F74-1953054D01F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B728AD-8F68-41D4-9876-F12B9B0B4B63}">
      <dgm:prSet phldrT="[Text]"/>
      <dgm:spPr/>
      <dgm:t>
        <a:bodyPr/>
        <a:lstStyle/>
        <a:p>
          <a:r>
            <a:rPr lang="en-US" dirty="0"/>
            <a:t>Survey </a:t>
          </a:r>
        </a:p>
      </dgm:t>
    </dgm:pt>
    <dgm:pt modelId="{91796753-D6C8-4D85-AEF5-2C6FAAE61099}" type="parTrans" cxnId="{D2BD6441-4D17-40AA-992D-1C16049C9490}">
      <dgm:prSet/>
      <dgm:spPr/>
      <dgm:t>
        <a:bodyPr/>
        <a:lstStyle/>
        <a:p>
          <a:endParaRPr lang="en-US"/>
        </a:p>
      </dgm:t>
    </dgm:pt>
    <dgm:pt modelId="{6FF7128E-F72D-42E8-96A6-1CA995BCBD0A}" type="sibTrans" cxnId="{D2BD6441-4D17-40AA-992D-1C16049C9490}">
      <dgm:prSet/>
      <dgm:spPr/>
      <dgm:t>
        <a:bodyPr/>
        <a:lstStyle/>
        <a:p>
          <a:endParaRPr lang="en-US"/>
        </a:p>
      </dgm:t>
    </dgm:pt>
    <dgm:pt modelId="{6E07570F-4732-471F-828C-800D5780E572}">
      <dgm:prSet phldrT="[Text]"/>
      <dgm:spPr/>
      <dgm:t>
        <a:bodyPr/>
        <a:lstStyle/>
        <a:p>
          <a:r>
            <a:rPr lang="en-US" dirty="0" err="1"/>
            <a:t>Eksperiment</a:t>
          </a:r>
          <a:r>
            <a:rPr lang="en-US" dirty="0"/>
            <a:t> </a:t>
          </a:r>
        </a:p>
      </dgm:t>
    </dgm:pt>
    <dgm:pt modelId="{327C0B88-FE77-4361-989E-81A69542703E}" type="parTrans" cxnId="{15FA2C2C-1F2E-43D3-9E19-7139CBB95756}">
      <dgm:prSet/>
      <dgm:spPr/>
      <dgm:t>
        <a:bodyPr/>
        <a:lstStyle/>
        <a:p>
          <a:endParaRPr lang="id-ID"/>
        </a:p>
      </dgm:t>
    </dgm:pt>
    <dgm:pt modelId="{1850D3B2-EB02-4D4C-92E6-BBD1BA6980D9}" type="sibTrans" cxnId="{15FA2C2C-1F2E-43D3-9E19-7139CBB95756}">
      <dgm:prSet/>
      <dgm:spPr/>
      <dgm:t>
        <a:bodyPr/>
        <a:lstStyle/>
        <a:p>
          <a:endParaRPr lang="id-ID"/>
        </a:p>
      </dgm:t>
    </dgm:pt>
    <dgm:pt modelId="{9B3F122F-F8C0-4919-A647-F475A4CE78EA}">
      <dgm:prSet phldrT="[Text]"/>
      <dgm:spPr/>
      <dgm:t>
        <a:bodyPr/>
        <a:lstStyle/>
        <a:p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isi</a:t>
          </a:r>
          <a:r>
            <a:rPr lang="en-US" dirty="0"/>
            <a:t> </a:t>
          </a:r>
          <a:r>
            <a:rPr lang="en-US" dirty="0" err="1"/>
            <a:t>kuantitatif</a:t>
          </a:r>
          <a:r>
            <a:rPr lang="en-US" dirty="0"/>
            <a:t> </a:t>
          </a:r>
        </a:p>
      </dgm:t>
    </dgm:pt>
    <dgm:pt modelId="{FB31589A-7D08-4FD7-B64A-9954C5DC0CB5}" type="parTrans" cxnId="{6A95549E-60B8-47F7-84E9-04B38D9C6A82}">
      <dgm:prSet/>
      <dgm:spPr/>
      <dgm:t>
        <a:bodyPr/>
        <a:lstStyle/>
        <a:p>
          <a:endParaRPr lang="id-ID"/>
        </a:p>
      </dgm:t>
    </dgm:pt>
    <dgm:pt modelId="{7AC6BC53-2735-4643-9ADC-681FCEC2426B}" type="sibTrans" cxnId="{6A95549E-60B8-47F7-84E9-04B38D9C6A82}">
      <dgm:prSet/>
      <dgm:spPr/>
      <dgm:t>
        <a:bodyPr/>
        <a:lstStyle/>
        <a:p>
          <a:endParaRPr lang="id-ID"/>
        </a:p>
      </dgm:t>
    </dgm:pt>
    <dgm:pt modelId="{A39E8E7E-4854-4916-AB55-1348BC60519E}" type="pres">
      <dgm:prSet presAssocID="{C55BC043-1E35-4F74-8F74-1953054D01F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6457999-4280-4620-BD31-644216A75463}" type="pres">
      <dgm:prSet presAssocID="{01B728AD-8F68-41D4-9876-F12B9B0B4B63}" presName="hierRoot1" presStyleCnt="0"/>
      <dgm:spPr/>
    </dgm:pt>
    <dgm:pt modelId="{D82C2CF2-3453-41D5-A506-E95F427A27A9}" type="pres">
      <dgm:prSet presAssocID="{01B728AD-8F68-41D4-9876-F12B9B0B4B63}" presName="composite" presStyleCnt="0"/>
      <dgm:spPr/>
    </dgm:pt>
    <dgm:pt modelId="{1033463F-3C56-43CA-9D38-3D6ADC63A928}" type="pres">
      <dgm:prSet presAssocID="{01B728AD-8F68-41D4-9876-F12B9B0B4B63}" presName="background" presStyleLbl="node0" presStyleIdx="0" presStyleCnt="3"/>
      <dgm:spPr/>
    </dgm:pt>
    <dgm:pt modelId="{19685D0C-0F5A-496D-A520-C0E125AB84A9}" type="pres">
      <dgm:prSet presAssocID="{01B728AD-8F68-41D4-9876-F12B9B0B4B63}" presName="text" presStyleLbl="fgAcc0" presStyleIdx="0" presStyleCnt="3">
        <dgm:presLayoutVars>
          <dgm:chPref val="3"/>
        </dgm:presLayoutVars>
      </dgm:prSet>
      <dgm:spPr/>
    </dgm:pt>
    <dgm:pt modelId="{46C0B239-9BEE-45D9-9440-14D5DF88CA6B}" type="pres">
      <dgm:prSet presAssocID="{01B728AD-8F68-41D4-9876-F12B9B0B4B63}" presName="hierChild2" presStyleCnt="0"/>
      <dgm:spPr/>
    </dgm:pt>
    <dgm:pt modelId="{E49B86C5-EA5C-4B33-97B6-4EDBE4B3C807}" type="pres">
      <dgm:prSet presAssocID="{6E07570F-4732-471F-828C-800D5780E572}" presName="hierRoot1" presStyleCnt="0"/>
      <dgm:spPr/>
    </dgm:pt>
    <dgm:pt modelId="{EBBEAA0F-B9A2-4733-AAF2-340F1626DEAC}" type="pres">
      <dgm:prSet presAssocID="{6E07570F-4732-471F-828C-800D5780E572}" presName="composite" presStyleCnt="0"/>
      <dgm:spPr/>
    </dgm:pt>
    <dgm:pt modelId="{F1DC560A-F755-4F6B-A4F0-55D911AABEBC}" type="pres">
      <dgm:prSet presAssocID="{6E07570F-4732-471F-828C-800D5780E572}" presName="background" presStyleLbl="node0" presStyleIdx="1" presStyleCnt="3"/>
      <dgm:spPr/>
    </dgm:pt>
    <dgm:pt modelId="{CC6251F4-A8C4-4DC9-A9C5-46F5310EEB87}" type="pres">
      <dgm:prSet presAssocID="{6E07570F-4732-471F-828C-800D5780E572}" presName="text" presStyleLbl="fgAcc0" presStyleIdx="1" presStyleCnt="3">
        <dgm:presLayoutVars>
          <dgm:chPref val="3"/>
        </dgm:presLayoutVars>
      </dgm:prSet>
      <dgm:spPr/>
    </dgm:pt>
    <dgm:pt modelId="{7794D00F-C31C-4D1A-ADDA-6E157BDEBA59}" type="pres">
      <dgm:prSet presAssocID="{6E07570F-4732-471F-828C-800D5780E572}" presName="hierChild2" presStyleCnt="0"/>
      <dgm:spPr/>
    </dgm:pt>
    <dgm:pt modelId="{885F9D95-31AD-4800-A064-EF12BFC8DA46}" type="pres">
      <dgm:prSet presAssocID="{9B3F122F-F8C0-4919-A647-F475A4CE78EA}" presName="hierRoot1" presStyleCnt="0"/>
      <dgm:spPr/>
    </dgm:pt>
    <dgm:pt modelId="{873F8D2D-9E74-4B31-9432-F2201E67D416}" type="pres">
      <dgm:prSet presAssocID="{9B3F122F-F8C0-4919-A647-F475A4CE78EA}" presName="composite" presStyleCnt="0"/>
      <dgm:spPr/>
    </dgm:pt>
    <dgm:pt modelId="{7C2BFC2F-46A7-4FA5-8334-D3D87942AA9D}" type="pres">
      <dgm:prSet presAssocID="{9B3F122F-F8C0-4919-A647-F475A4CE78EA}" presName="background" presStyleLbl="node0" presStyleIdx="2" presStyleCnt="3"/>
      <dgm:spPr/>
    </dgm:pt>
    <dgm:pt modelId="{7A632F41-7AA7-47BD-885A-A0EE0CB87819}" type="pres">
      <dgm:prSet presAssocID="{9B3F122F-F8C0-4919-A647-F475A4CE78EA}" presName="text" presStyleLbl="fgAcc0" presStyleIdx="2" presStyleCnt="3">
        <dgm:presLayoutVars>
          <dgm:chPref val="3"/>
        </dgm:presLayoutVars>
      </dgm:prSet>
      <dgm:spPr/>
    </dgm:pt>
    <dgm:pt modelId="{925FA993-8FE9-4766-9392-C4052B7B7F0F}" type="pres">
      <dgm:prSet presAssocID="{9B3F122F-F8C0-4919-A647-F475A4CE78EA}" presName="hierChild2" presStyleCnt="0"/>
      <dgm:spPr/>
    </dgm:pt>
  </dgm:ptLst>
  <dgm:cxnLst>
    <dgm:cxn modelId="{A7B59822-B203-4C93-BCD9-65F93C11ACC2}" type="presOf" srcId="{9B3F122F-F8C0-4919-A647-F475A4CE78EA}" destId="{7A632F41-7AA7-47BD-885A-A0EE0CB87819}" srcOrd="0" destOrd="0" presId="urn:microsoft.com/office/officeart/2005/8/layout/hierarchy1"/>
    <dgm:cxn modelId="{15FA2C2C-1F2E-43D3-9E19-7139CBB95756}" srcId="{C55BC043-1E35-4F74-8F74-1953054D01FD}" destId="{6E07570F-4732-471F-828C-800D5780E572}" srcOrd="1" destOrd="0" parTransId="{327C0B88-FE77-4361-989E-81A69542703E}" sibTransId="{1850D3B2-EB02-4D4C-92E6-BBD1BA6980D9}"/>
    <dgm:cxn modelId="{C90C4636-EE8C-4FAB-BCB8-3AD168A1A8A6}" type="presOf" srcId="{01B728AD-8F68-41D4-9876-F12B9B0B4B63}" destId="{19685D0C-0F5A-496D-A520-C0E125AB84A9}" srcOrd="0" destOrd="0" presId="urn:microsoft.com/office/officeart/2005/8/layout/hierarchy1"/>
    <dgm:cxn modelId="{D2BD6441-4D17-40AA-992D-1C16049C9490}" srcId="{C55BC043-1E35-4F74-8F74-1953054D01FD}" destId="{01B728AD-8F68-41D4-9876-F12B9B0B4B63}" srcOrd="0" destOrd="0" parTransId="{91796753-D6C8-4D85-AEF5-2C6FAAE61099}" sibTransId="{6FF7128E-F72D-42E8-96A6-1CA995BCBD0A}"/>
    <dgm:cxn modelId="{2E511F4B-42A3-4057-9F16-1B59C0BE4060}" type="presOf" srcId="{C55BC043-1E35-4F74-8F74-1953054D01FD}" destId="{A39E8E7E-4854-4916-AB55-1348BC60519E}" srcOrd="0" destOrd="0" presId="urn:microsoft.com/office/officeart/2005/8/layout/hierarchy1"/>
    <dgm:cxn modelId="{6A95549E-60B8-47F7-84E9-04B38D9C6A82}" srcId="{C55BC043-1E35-4F74-8F74-1953054D01FD}" destId="{9B3F122F-F8C0-4919-A647-F475A4CE78EA}" srcOrd="2" destOrd="0" parTransId="{FB31589A-7D08-4FD7-B64A-9954C5DC0CB5}" sibTransId="{7AC6BC53-2735-4643-9ADC-681FCEC2426B}"/>
    <dgm:cxn modelId="{DC76EEF3-46F5-4076-B292-1FEC1EE903F2}" type="presOf" srcId="{6E07570F-4732-471F-828C-800D5780E572}" destId="{CC6251F4-A8C4-4DC9-A9C5-46F5310EEB87}" srcOrd="0" destOrd="0" presId="urn:microsoft.com/office/officeart/2005/8/layout/hierarchy1"/>
    <dgm:cxn modelId="{311A9380-EC24-4F3E-ADD1-8F93D08FC739}" type="presParOf" srcId="{A39E8E7E-4854-4916-AB55-1348BC60519E}" destId="{D6457999-4280-4620-BD31-644216A75463}" srcOrd="0" destOrd="0" presId="urn:microsoft.com/office/officeart/2005/8/layout/hierarchy1"/>
    <dgm:cxn modelId="{FB90BFE8-8C1C-4C6B-A25D-10DCB40B79D7}" type="presParOf" srcId="{D6457999-4280-4620-BD31-644216A75463}" destId="{D82C2CF2-3453-41D5-A506-E95F427A27A9}" srcOrd="0" destOrd="0" presId="urn:microsoft.com/office/officeart/2005/8/layout/hierarchy1"/>
    <dgm:cxn modelId="{0D1B4A75-F0FC-4567-98D4-AECBA949A868}" type="presParOf" srcId="{D82C2CF2-3453-41D5-A506-E95F427A27A9}" destId="{1033463F-3C56-43CA-9D38-3D6ADC63A928}" srcOrd="0" destOrd="0" presId="urn:microsoft.com/office/officeart/2005/8/layout/hierarchy1"/>
    <dgm:cxn modelId="{83E8FAD8-8F28-49B7-9F9E-74FE92A04DD0}" type="presParOf" srcId="{D82C2CF2-3453-41D5-A506-E95F427A27A9}" destId="{19685D0C-0F5A-496D-A520-C0E125AB84A9}" srcOrd="1" destOrd="0" presId="urn:microsoft.com/office/officeart/2005/8/layout/hierarchy1"/>
    <dgm:cxn modelId="{9A86EC7B-1E6E-4CBC-A894-38DFB2674738}" type="presParOf" srcId="{D6457999-4280-4620-BD31-644216A75463}" destId="{46C0B239-9BEE-45D9-9440-14D5DF88CA6B}" srcOrd="1" destOrd="0" presId="urn:microsoft.com/office/officeart/2005/8/layout/hierarchy1"/>
    <dgm:cxn modelId="{3291164F-066E-4ECF-BAD8-028B3F3F4F34}" type="presParOf" srcId="{A39E8E7E-4854-4916-AB55-1348BC60519E}" destId="{E49B86C5-EA5C-4B33-97B6-4EDBE4B3C807}" srcOrd="1" destOrd="0" presId="urn:microsoft.com/office/officeart/2005/8/layout/hierarchy1"/>
    <dgm:cxn modelId="{DCADFE25-C722-4708-AA6B-138FCA4F2DD6}" type="presParOf" srcId="{E49B86C5-EA5C-4B33-97B6-4EDBE4B3C807}" destId="{EBBEAA0F-B9A2-4733-AAF2-340F1626DEAC}" srcOrd="0" destOrd="0" presId="urn:microsoft.com/office/officeart/2005/8/layout/hierarchy1"/>
    <dgm:cxn modelId="{FDA65A6D-72C5-4D95-8292-FD5419CD602C}" type="presParOf" srcId="{EBBEAA0F-B9A2-4733-AAF2-340F1626DEAC}" destId="{F1DC560A-F755-4F6B-A4F0-55D911AABEBC}" srcOrd="0" destOrd="0" presId="urn:microsoft.com/office/officeart/2005/8/layout/hierarchy1"/>
    <dgm:cxn modelId="{6BADA88C-3773-4B30-988D-3C89A862BADD}" type="presParOf" srcId="{EBBEAA0F-B9A2-4733-AAF2-340F1626DEAC}" destId="{CC6251F4-A8C4-4DC9-A9C5-46F5310EEB87}" srcOrd="1" destOrd="0" presId="urn:microsoft.com/office/officeart/2005/8/layout/hierarchy1"/>
    <dgm:cxn modelId="{4369BCE9-5F5D-4B01-8525-61FE3F90529C}" type="presParOf" srcId="{E49B86C5-EA5C-4B33-97B6-4EDBE4B3C807}" destId="{7794D00F-C31C-4D1A-ADDA-6E157BDEBA59}" srcOrd="1" destOrd="0" presId="urn:microsoft.com/office/officeart/2005/8/layout/hierarchy1"/>
    <dgm:cxn modelId="{95967A47-9CE5-4767-9243-A515AE9580A8}" type="presParOf" srcId="{A39E8E7E-4854-4916-AB55-1348BC60519E}" destId="{885F9D95-31AD-4800-A064-EF12BFC8DA46}" srcOrd="2" destOrd="0" presId="urn:microsoft.com/office/officeart/2005/8/layout/hierarchy1"/>
    <dgm:cxn modelId="{22DE5C35-44BC-41D9-A6E7-97B169741EA6}" type="presParOf" srcId="{885F9D95-31AD-4800-A064-EF12BFC8DA46}" destId="{873F8D2D-9E74-4B31-9432-F2201E67D416}" srcOrd="0" destOrd="0" presId="urn:microsoft.com/office/officeart/2005/8/layout/hierarchy1"/>
    <dgm:cxn modelId="{2D68CB47-F7CE-40A1-B5FE-8AF38C5593B7}" type="presParOf" srcId="{873F8D2D-9E74-4B31-9432-F2201E67D416}" destId="{7C2BFC2F-46A7-4FA5-8334-D3D87942AA9D}" srcOrd="0" destOrd="0" presId="urn:microsoft.com/office/officeart/2005/8/layout/hierarchy1"/>
    <dgm:cxn modelId="{B99A710B-F672-474F-906F-9D94328669F6}" type="presParOf" srcId="{873F8D2D-9E74-4B31-9432-F2201E67D416}" destId="{7A632F41-7AA7-47BD-885A-A0EE0CB87819}" srcOrd="1" destOrd="0" presId="urn:microsoft.com/office/officeart/2005/8/layout/hierarchy1"/>
    <dgm:cxn modelId="{64006636-4A2B-47F5-AC4A-328F8757AB64}" type="presParOf" srcId="{885F9D95-31AD-4800-A064-EF12BFC8DA46}" destId="{925FA993-8FE9-4766-9392-C4052B7B7F0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DDEFBB-7077-4577-AF46-7EFC078EE66A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9444E8-83D5-43C5-9EEC-51FE99BF555D}">
      <dgm:prSet/>
      <dgm:spPr/>
      <dgm:t>
        <a:bodyPr/>
        <a:lstStyle/>
        <a:p>
          <a:r>
            <a:rPr lang="en-US"/>
            <a:t>Penelitian survei adalah metode yang digunakan untuk mengumpulkan data dari sampel populasi yang besar dengan tujuan mendeskripsikan, menjelaskan, atau menguji hubungan antar variabel.</a:t>
          </a:r>
        </a:p>
      </dgm:t>
    </dgm:pt>
    <dgm:pt modelId="{E6FC6557-0BDD-4D21-8AE0-2F45C2A8CECD}" type="parTrans" cxnId="{7286AC03-B4C6-46A0-8801-48D42867F6E1}">
      <dgm:prSet/>
      <dgm:spPr/>
      <dgm:t>
        <a:bodyPr/>
        <a:lstStyle/>
        <a:p>
          <a:endParaRPr lang="en-US"/>
        </a:p>
      </dgm:t>
    </dgm:pt>
    <dgm:pt modelId="{570AC692-3AF8-44EE-AB90-99676AD18B5F}" type="sibTrans" cxnId="{7286AC03-B4C6-46A0-8801-48D42867F6E1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2BE9461B-130F-43FB-B083-74A213186444}">
      <dgm:prSet/>
      <dgm:spPr/>
      <dgm:t>
        <a:bodyPr/>
        <a:lstStyle/>
        <a:p>
          <a:r>
            <a:rPr lang="en-US" dirty="0"/>
            <a:t>Ciri-</a:t>
          </a:r>
          <a:r>
            <a:rPr lang="en-US" dirty="0" err="1"/>
            <a:t>ciri</a:t>
          </a:r>
          <a:r>
            <a:rPr lang="en-US" dirty="0"/>
            <a:t> </a:t>
          </a:r>
          <a:r>
            <a:rPr lang="en-US" dirty="0" err="1"/>
            <a:t>utama:Pengumpulan</a:t>
          </a:r>
          <a:r>
            <a:rPr lang="en-US" dirty="0"/>
            <a:t> data </a:t>
          </a:r>
          <a:r>
            <a:rPr lang="en-US" dirty="0" err="1"/>
            <a:t>melalui</a:t>
          </a:r>
          <a:r>
            <a:rPr lang="en-US" dirty="0"/>
            <a:t> </a:t>
          </a:r>
          <a:r>
            <a:rPr lang="en-US" dirty="0" err="1"/>
            <a:t>kuesioner</a:t>
          </a:r>
          <a:r>
            <a:rPr lang="en-US" dirty="0"/>
            <a:t> </a:t>
          </a:r>
          <a:r>
            <a:rPr lang="en-US" dirty="0" err="1"/>
            <a:t>Menggunakan</a:t>
          </a:r>
          <a:r>
            <a:rPr lang="en-US" dirty="0"/>
            <a:t> </a:t>
          </a:r>
          <a:r>
            <a:rPr lang="en-US" dirty="0" err="1"/>
            <a:t>sampel</a:t>
          </a:r>
          <a:r>
            <a:rPr lang="en-US" dirty="0"/>
            <a:t> yang </a:t>
          </a:r>
          <a:r>
            <a:rPr lang="en-US" dirty="0" err="1"/>
            <a:t>representatif</a:t>
          </a:r>
          <a:r>
            <a:rPr lang="en-US" dirty="0"/>
            <a:t>.</a:t>
          </a:r>
        </a:p>
      </dgm:t>
    </dgm:pt>
    <dgm:pt modelId="{297C3D1E-12BB-4ACA-A2D1-C10849A31E52}" type="parTrans" cxnId="{DFE61617-C211-4C9A-8B92-B069EEEA9236}">
      <dgm:prSet/>
      <dgm:spPr/>
      <dgm:t>
        <a:bodyPr/>
        <a:lstStyle/>
        <a:p>
          <a:endParaRPr lang="en-US"/>
        </a:p>
      </dgm:t>
    </dgm:pt>
    <dgm:pt modelId="{5EE040FB-2C9F-4E33-8D07-535FA7403E78}" type="sibTrans" cxnId="{DFE61617-C211-4C9A-8B92-B069EEEA9236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451A94F8-73B8-43FF-9BC9-C279A6CFDBBE}">
      <dgm:prSet/>
      <dgm:spPr/>
      <dgm:t>
        <a:bodyPr/>
        <a:lstStyle/>
        <a:p>
          <a:r>
            <a:rPr lang="en-US"/>
            <a:t>Tujuan utama: Mengukur pendapat, sikap, perilaku, atau karakteristik populasi tertentu</a:t>
          </a:r>
        </a:p>
      </dgm:t>
    </dgm:pt>
    <dgm:pt modelId="{12E29A11-FE05-4418-A3FA-B7D5071F57E4}" type="parTrans" cxnId="{EBD20526-1942-42A9-9B31-7A7148B8CD00}">
      <dgm:prSet/>
      <dgm:spPr/>
      <dgm:t>
        <a:bodyPr/>
        <a:lstStyle/>
        <a:p>
          <a:endParaRPr lang="en-US"/>
        </a:p>
      </dgm:t>
    </dgm:pt>
    <dgm:pt modelId="{DA564008-CE4D-4D3F-BDA2-592207637CE0}" type="sibTrans" cxnId="{EBD20526-1942-42A9-9B31-7A7148B8CD00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02262F93-929E-4C0B-9A41-B60FE7BCF359}" type="pres">
      <dgm:prSet presAssocID="{1ADDEFBB-7077-4577-AF46-7EFC078EE66A}" presName="Name0" presStyleCnt="0">
        <dgm:presLayoutVars>
          <dgm:animLvl val="lvl"/>
          <dgm:resizeHandles val="exact"/>
        </dgm:presLayoutVars>
      </dgm:prSet>
      <dgm:spPr/>
    </dgm:pt>
    <dgm:pt modelId="{73877472-3F4A-4FB8-A6E9-6BE7C1C9CF47}" type="pres">
      <dgm:prSet presAssocID="{CC9444E8-83D5-43C5-9EEC-51FE99BF555D}" presName="compositeNode" presStyleCnt="0">
        <dgm:presLayoutVars>
          <dgm:bulletEnabled val="1"/>
        </dgm:presLayoutVars>
      </dgm:prSet>
      <dgm:spPr/>
    </dgm:pt>
    <dgm:pt modelId="{42909201-F9EB-457D-A7BF-E97C2347BB40}" type="pres">
      <dgm:prSet presAssocID="{CC9444E8-83D5-43C5-9EEC-51FE99BF555D}" presName="bgRect" presStyleLbl="alignNode1" presStyleIdx="0" presStyleCnt="3"/>
      <dgm:spPr/>
    </dgm:pt>
    <dgm:pt modelId="{5AD31A2C-302B-4B3C-B09C-15596FA66C20}" type="pres">
      <dgm:prSet presAssocID="{570AC692-3AF8-44EE-AB90-99676AD18B5F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45430958-7407-4269-A798-5CA5FBBAFC0F}" type="pres">
      <dgm:prSet presAssocID="{CC9444E8-83D5-43C5-9EEC-51FE99BF555D}" presName="nodeRect" presStyleLbl="alignNode1" presStyleIdx="0" presStyleCnt="3">
        <dgm:presLayoutVars>
          <dgm:bulletEnabled val="1"/>
        </dgm:presLayoutVars>
      </dgm:prSet>
      <dgm:spPr/>
    </dgm:pt>
    <dgm:pt modelId="{C9EEA22F-DA1E-4086-942F-A3238CA26444}" type="pres">
      <dgm:prSet presAssocID="{570AC692-3AF8-44EE-AB90-99676AD18B5F}" presName="sibTrans" presStyleCnt="0"/>
      <dgm:spPr/>
    </dgm:pt>
    <dgm:pt modelId="{C591776C-E37D-47AC-A9A7-C16086F186FA}" type="pres">
      <dgm:prSet presAssocID="{2BE9461B-130F-43FB-B083-74A213186444}" presName="compositeNode" presStyleCnt="0">
        <dgm:presLayoutVars>
          <dgm:bulletEnabled val="1"/>
        </dgm:presLayoutVars>
      </dgm:prSet>
      <dgm:spPr/>
    </dgm:pt>
    <dgm:pt modelId="{D4C4CF7E-0AEC-41FB-B2C3-5534372B3F69}" type="pres">
      <dgm:prSet presAssocID="{2BE9461B-130F-43FB-B083-74A213186444}" presName="bgRect" presStyleLbl="alignNode1" presStyleIdx="1" presStyleCnt="3"/>
      <dgm:spPr/>
    </dgm:pt>
    <dgm:pt modelId="{0FAF666D-2409-4418-A55D-8A7712566AE7}" type="pres">
      <dgm:prSet presAssocID="{5EE040FB-2C9F-4E33-8D07-535FA7403E78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BA49A0E-C627-41F6-9813-EE47CDF81AEF}" type="pres">
      <dgm:prSet presAssocID="{2BE9461B-130F-43FB-B083-74A213186444}" presName="nodeRect" presStyleLbl="alignNode1" presStyleIdx="1" presStyleCnt="3">
        <dgm:presLayoutVars>
          <dgm:bulletEnabled val="1"/>
        </dgm:presLayoutVars>
      </dgm:prSet>
      <dgm:spPr/>
    </dgm:pt>
    <dgm:pt modelId="{D38E2982-0295-481F-877F-2944B3CE124A}" type="pres">
      <dgm:prSet presAssocID="{5EE040FB-2C9F-4E33-8D07-535FA7403E78}" presName="sibTrans" presStyleCnt="0"/>
      <dgm:spPr/>
    </dgm:pt>
    <dgm:pt modelId="{6C8B48F9-3883-498F-8F00-45998D08A852}" type="pres">
      <dgm:prSet presAssocID="{451A94F8-73B8-43FF-9BC9-C279A6CFDBBE}" presName="compositeNode" presStyleCnt="0">
        <dgm:presLayoutVars>
          <dgm:bulletEnabled val="1"/>
        </dgm:presLayoutVars>
      </dgm:prSet>
      <dgm:spPr/>
    </dgm:pt>
    <dgm:pt modelId="{D25F0E23-F28B-4403-804F-F3257000C277}" type="pres">
      <dgm:prSet presAssocID="{451A94F8-73B8-43FF-9BC9-C279A6CFDBBE}" presName="bgRect" presStyleLbl="alignNode1" presStyleIdx="2" presStyleCnt="3"/>
      <dgm:spPr/>
    </dgm:pt>
    <dgm:pt modelId="{25FFF538-B5ED-4C14-90C7-B4BB230F741E}" type="pres">
      <dgm:prSet presAssocID="{DA564008-CE4D-4D3F-BDA2-592207637CE0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08263B10-C747-4C3F-9947-ACB3E8DB6A40}" type="pres">
      <dgm:prSet presAssocID="{451A94F8-73B8-43FF-9BC9-C279A6CFDBBE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E7ED8200-F20F-478C-A1D4-0700AC9CF12E}" type="presOf" srcId="{451A94F8-73B8-43FF-9BC9-C279A6CFDBBE}" destId="{D25F0E23-F28B-4403-804F-F3257000C277}" srcOrd="0" destOrd="0" presId="urn:microsoft.com/office/officeart/2016/7/layout/LinearBlockProcessNumbered"/>
    <dgm:cxn modelId="{7286AC03-B4C6-46A0-8801-48D42867F6E1}" srcId="{1ADDEFBB-7077-4577-AF46-7EFC078EE66A}" destId="{CC9444E8-83D5-43C5-9EEC-51FE99BF555D}" srcOrd="0" destOrd="0" parTransId="{E6FC6557-0BDD-4D21-8AE0-2F45C2A8CECD}" sibTransId="{570AC692-3AF8-44EE-AB90-99676AD18B5F}"/>
    <dgm:cxn modelId="{DFE61617-C211-4C9A-8B92-B069EEEA9236}" srcId="{1ADDEFBB-7077-4577-AF46-7EFC078EE66A}" destId="{2BE9461B-130F-43FB-B083-74A213186444}" srcOrd="1" destOrd="0" parTransId="{297C3D1E-12BB-4ACA-A2D1-C10849A31E52}" sibTransId="{5EE040FB-2C9F-4E33-8D07-535FA7403E78}"/>
    <dgm:cxn modelId="{87E06521-755C-49DA-B481-9C62A2114AE2}" type="presOf" srcId="{451A94F8-73B8-43FF-9BC9-C279A6CFDBBE}" destId="{08263B10-C747-4C3F-9947-ACB3E8DB6A40}" srcOrd="1" destOrd="0" presId="urn:microsoft.com/office/officeart/2016/7/layout/LinearBlockProcessNumbered"/>
    <dgm:cxn modelId="{E39EDB25-34B3-407C-A309-B3A0E17CF68A}" type="presOf" srcId="{2BE9461B-130F-43FB-B083-74A213186444}" destId="{D4C4CF7E-0AEC-41FB-B2C3-5534372B3F69}" srcOrd="0" destOrd="0" presId="urn:microsoft.com/office/officeart/2016/7/layout/LinearBlockProcessNumbered"/>
    <dgm:cxn modelId="{EBD20526-1942-42A9-9B31-7A7148B8CD00}" srcId="{1ADDEFBB-7077-4577-AF46-7EFC078EE66A}" destId="{451A94F8-73B8-43FF-9BC9-C279A6CFDBBE}" srcOrd="2" destOrd="0" parTransId="{12E29A11-FE05-4418-A3FA-B7D5071F57E4}" sibTransId="{DA564008-CE4D-4D3F-BDA2-592207637CE0}"/>
    <dgm:cxn modelId="{F20B8237-4068-4DE2-95DF-EFF0661C469E}" type="presOf" srcId="{570AC692-3AF8-44EE-AB90-99676AD18B5F}" destId="{5AD31A2C-302B-4B3C-B09C-15596FA66C20}" srcOrd="0" destOrd="0" presId="urn:microsoft.com/office/officeart/2016/7/layout/LinearBlockProcessNumbered"/>
    <dgm:cxn modelId="{44FD2C5C-FC92-49FA-8B3A-79F46B12879F}" type="presOf" srcId="{DA564008-CE4D-4D3F-BDA2-592207637CE0}" destId="{25FFF538-B5ED-4C14-90C7-B4BB230F741E}" srcOrd="0" destOrd="0" presId="urn:microsoft.com/office/officeart/2016/7/layout/LinearBlockProcessNumbered"/>
    <dgm:cxn modelId="{A9639346-E34A-4715-AECE-3ED903D3C2AF}" type="presOf" srcId="{CC9444E8-83D5-43C5-9EEC-51FE99BF555D}" destId="{42909201-F9EB-457D-A7BF-E97C2347BB40}" srcOrd="0" destOrd="0" presId="urn:microsoft.com/office/officeart/2016/7/layout/LinearBlockProcessNumbered"/>
    <dgm:cxn modelId="{BE883BB4-D651-4C68-AB7D-CD9B97395FB0}" type="presOf" srcId="{2BE9461B-130F-43FB-B083-74A213186444}" destId="{ABA49A0E-C627-41F6-9813-EE47CDF81AEF}" srcOrd="1" destOrd="0" presId="urn:microsoft.com/office/officeart/2016/7/layout/LinearBlockProcessNumbered"/>
    <dgm:cxn modelId="{BB29DBCB-02AB-4E13-8FE0-DAB541DA5A1C}" type="presOf" srcId="{1ADDEFBB-7077-4577-AF46-7EFC078EE66A}" destId="{02262F93-929E-4C0B-9A41-B60FE7BCF359}" srcOrd="0" destOrd="0" presId="urn:microsoft.com/office/officeart/2016/7/layout/LinearBlockProcessNumbered"/>
    <dgm:cxn modelId="{D29235CD-3202-46F3-AA85-BA65EB73ABF9}" type="presOf" srcId="{5EE040FB-2C9F-4E33-8D07-535FA7403E78}" destId="{0FAF666D-2409-4418-A55D-8A7712566AE7}" srcOrd="0" destOrd="0" presId="urn:microsoft.com/office/officeart/2016/7/layout/LinearBlockProcessNumbered"/>
    <dgm:cxn modelId="{AB766FE1-36D1-43D2-88F7-46E12A8CFDAD}" type="presOf" srcId="{CC9444E8-83D5-43C5-9EEC-51FE99BF555D}" destId="{45430958-7407-4269-A798-5CA5FBBAFC0F}" srcOrd="1" destOrd="0" presId="urn:microsoft.com/office/officeart/2016/7/layout/LinearBlockProcessNumbered"/>
    <dgm:cxn modelId="{5EDED423-F6E4-4B94-924F-C9D66D35579D}" type="presParOf" srcId="{02262F93-929E-4C0B-9A41-B60FE7BCF359}" destId="{73877472-3F4A-4FB8-A6E9-6BE7C1C9CF47}" srcOrd="0" destOrd="0" presId="urn:microsoft.com/office/officeart/2016/7/layout/LinearBlockProcessNumbered"/>
    <dgm:cxn modelId="{6985B6E6-9FC3-4683-A86F-3A7C1DC31157}" type="presParOf" srcId="{73877472-3F4A-4FB8-A6E9-6BE7C1C9CF47}" destId="{42909201-F9EB-457D-A7BF-E97C2347BB40}" srcOrd="0" destOrd="0" presId="urn:microsoft.com/office/officeart/2016/7/layout/LinearBlockProcessNumbered"/>
    <dgm:cxn modelId="{31B5681E-9127-4592-BD19-3CE5E94510F6}" type="presParOf" srcId="{73877472-3F4A-4FB8-A6E9-6BE7C1C9CF47}" destId="{5AD31A2C-302B-4B3C-B09C-15596FA66C20}" srcOrd="1" destOrd="0" presId="urn:microsoft.com/office/officeart/2016/7/layout/LinearBlockProcessNumbered"/>
    <dgm:cxn modelId="{B17D13D9-63C4-42FF-8F5A-A811A6AE37AD}" type="presParOf" srcId="{73877472-3F4A-4FB8-A6E9-6BE7C1C9CF47}" destId="{45430958-7407-4269-A798-5CA5FBBAFC0F}" srcOrd="2" destOrd="0" presId="urn:microsoft.com/office/officeart/2016/7/layout/LinearBlockProcessNumbered"/>
    <dgm:cxn modelId="{0F7F7A1E-CBAD-4CF9-A367-62A241773EA0}" type="presParOf" srcId="{02262F93-929E-4C0B-9A41-B60FE7BCF359}" destId="{C9EEA22F-DA1E-4086-942F-A3238CA26444}" srcOrd="1" destOrd="0" presId="urn:microsoft.com/office/officeart/2016/7/layout/LinearBlockProcessNumbered"/>
    <dgm:cxn modelId="{7F1407A4-D995-431D-A395-EC77C91039B0}" type="presParOf" srcId="{02262F93-929E-4C0B-9A41-B60FE7BCF359}" destId="{C591776C-E37D-47AC-A9A7-C16086F186FA}" srcOrd="2" destOrd="0" presId="urn:microsoft.com/office/officeart/2016/7/layout/LinearBlockProcessNumbered"/>
    <dgm:cxn modelId="{8D73F7D3-F811-4A94-94A9-0C08432F7192}" type="presParOf" srcId="{C591776C-E37D-47AC-A9A7-C16086F186FA}" destId="{D4C4CF7E-0AEC-41FB-B2C3-5534372B3F69}" srcOrd="0" destOrd="0" presId="urn:microsoft.com/office/officeart/2016/7/layout/LinearBlockProcessNumbered"/>
    <dgm:cxn modelId="{7F1A2E5A-F558-4693-9A46-FF46840DD0C3}" type="presParOf" srcId="{C591776C-E37D-47AC-A9A7-C16086F186FA}" destId="{0FAF666D-2409-4418-A55D-8A7712566AE7}" srcOrd="1" destOrd="0" presId="urn:microsoft.com/office/officeart/2016/7/layout/LinearBlockProcessNumbered"/>
    <dgm:cxn modelId="{74754C97-D55E-4377-BC54-F303E8EF20DF}" type="presParOf" srcId="{C591776C-E37D-47AC-A9A7-C16086F186FA}" destId="{ABA49A0E-C627-41F6-9813-EE47CDF81AEF}" srcOrd="2" destOrd="0" presId="urn:microsoft.com/office/officeart/2016/7/layout/LinearBlockProcessNumbered"/>
    <dgm:cxn modelId="{D6AE034C-E9F9-4CE4-8637-CC82159B3A76}" type="presParOf" srcId="{02262F93-929E-4C0B-9A41-B60FE7BCF359}" destId="{D38E2982-0295-481F-877F-2944B3CE124A}" srcOrd="3" destOrd="0" presId="urn:microsoft.com/office/officeart/2016/7/layout/LinearBlockProcessNumbered"/>
    <dgm:cxn modelId="{13852709-CDAC-4C89-B658-5AFB352C78D5}" type="presParOf" srcId="{02262F93-929E-4C0B-9A41-B60FE7BCF359}" destId="{6C8B48F9-3883-498F-8F00-45998D08A852}" srcOrd="4" destOrd="0" presId="urn:microsoft.com/office/officeart/2016/7/layout/LinearBlockProcessNumbered"/>
    <dgm:cxn modelId="{44CAAF07-CF98-4D02-A33B-C17F1BC6617B}" type="presParOf" srcId="{6C8B48F9-3883-498F-8F00-45998D08A852}" destId="{D25F0E23-F28B-4403-804F-F3257000C277}" srcOrd="0" destOrd="0" presId="urn:microsoft.com/office/officeart/2016/7/layout/LinearBlockProcessNumbered"/>
    <dgm:cxn modelId="{B4405BDE-CC74-4AF0-B5E4-132D4FC5192A}" type="presParOf" srcId="{6C8B48F9-3883-498F-8F00-45998D08A852}" destId="{25FFF538-B5ED-4C14-90C7-B4BB230F741E}" srcOrd="1" destOrd="0" presId="urn:microsoft.com/office/officeart/2016/7/layout/LinearBlockProcessNumbered"/>
    <dgm:cxn modelId="{B9DD2D5A-A4E3-4EAE-BA0D-19A80A644181}" type="presParOf" srcId="{6C8B48F9-3883-498F-8F00-45998D08A852}" destId="{08263B10-C747-4C3F-9947-ACB3E8DB6A4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9722A4-5C20-49CC-8143-860B0D238D3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D2A518-35B2-4EF1-AE2A-5309BB929AD5}">
      <dgm:prSet/>
      <dgm:spPr/>
      <dgm:t>
        <a:bodyPr/>
        <a:lstStyle/>
        <a:p>
          <a:r>
            <a:rPr lang="en-US"/>
            <a:t>Penelitian eksperimen adalah metode yang bertujuan menguji hubungan sebab-akibat (kausalitas) antara variabel independen (penyebab) dan variabel dependen (hasil) dengan cara mengontrol semua variabel lain yang mungkin memengaruhi.</a:t>
          </a:r>
        </a:p>
      </dgm:t>
    </dgm:pt>
    <dgm:pt modelId="{8D12A186-3126-41DA-BE63-2812F8F2B30C}" type="parTrans" cxnId="{9E6F2B30-171F-413E-9170-C75AD1C0F7D5}">
      <dgm:prSet/>
      <dgm:spPr/>
      <dgm:t>
        <a:bodyPr/>
        <a:lstStyle/>
        <a:p>
          <a:endParaRPr lang="en-US"/>
        </a:p>
      </dgm:t>
    </dgm:pt>
    <dgm:pt modelId="{2B39402E-5726-4474-B8DE-1CB957B23EEC}" type="sibTrans" cxnId="{9E6F2B30-171F-413E-9170-C75AD1C0F7D5}">
      <dgm:prSet/>
      <dgm:spPr/>
      <dgm:t>
        <a:bodyPr/>
        <a:lstStyle/>
        <a:p>
          <a:endParaRPr lang="en-US"/>
        </a:p>
      </dgm:t>
    </dgm:pt>
    <dgm:pt modelId="{ED1721B9-F07B-4352-8FB4-73A95DFAB0B1}">
      <dgm:prSet/>
      <dgm:spPr/>
      <dgm:t>
        <a:bodyPr/>
        <a:lstStyle/>
        <a:p>
          <a:r>
            <a:rPr lang="en-US" dirty="0"/>
            <a:t>Ciri-</a:t>
          </a:r>
          <a:r>
            <a:rPr lang="en-US" dirty="0" err="1"/>
            <a:t>ciri</a:t>
          </a:r>
          <a:r>
            <a:rPr lang="en-US" dirty="0"/>
            <a:t> </a:t>
          </a:r>
          <a:r>
            <a:rPr lang="en-US" dirty="0" err="1"/>
            <a:t>utama:Variabel</a:t>
          </a:r>
          <a:r>
            <a:rPr lang="en-US" dirty="0"/>
            <a:t> </a:t>
          </a:r>
          <a:r>
            <a:rPr lang="en-US" dirty="0" err="1"/>
            <a:t>dikontrol</a:t>
          </a:r>
          <a:r>
            <a:rPr lang="en-US" dirty="0"/>
            <a:t>: </a:t>
          </a:r>
          <a:r>
            <a:rPr lang="en-US" dirty="0" err="1"/>
            <a:t>Peneliti</a:t>
          </a:r>
          <a:r>
            <a:rPr lang="en-US" dirty="0"/>
            <a:t> </a:t>
          </a:r>
          <a:r>
            <a:rPr lang="en-US" dirty="0" err="1"/>
            <a:t>menentukan</a:t>
          </a:r>
          <a:r>
            <a:rPr lang="en-US" dirty="0"/>
            <a:t> </a:t>
          </a:r>
          <a:r>
            <a:rPr lang="en-US" dirty="0" err="1"/>
            <a:t>variabel</a:t>
          </a:r>
          <a:r>
            <a:rPr lang="en-US" dirty="0"/>
            <a:t> </a:t>
          </a:r>
          <a:r>
            <a:rPr lang="en-US" dirty="0" err="1"/>
            <a:t>bebas</a:t>
          </a:r>
          <a:r>
            <a:rPr lang="en-US" dirty="0"/>
            <a:t> dan </a:t>
          </a:r>
          <a:r>
            <a:rPr lang="en-US" dirty="0" err="1"/>
            <a:t>mengamati</a:t>
          </a:r>
          <a:r>
            <a:rPr lang="en-US" dirty="0"/>
            <a:t> </a:t>
          </a:r>
          <a:r>
            <a:rPr lang="en-US" dirty="0" err="1"/>
            <a:t>efeknya</a:t>
          </a:r>
          <a:r>
            <a:rPr lang="en-US" dirty="0"/>
            <a:t> </a:t>
          </a:r>
          <a:r>
            <a:rPr lang="en-US" dirty="0" err="1"/>
            <a:t>terhadap</a:t>
          </a:r>
          <a:r>
            <a:rPr lang="en-US" dirty="0"/>
            <a:t> </a:t>
          </a:r>
          <a:r>
            <a:rPr lang="en-US" dirty="0" err="1"/>
            <a:t>variabel</a:t>
          </a:r>
          <a:r>
            <a:rPr lang="en-US" dirty="0"/>
            <a:t> </a:t>
          </a:r>
          <a:r>
            <a:rPr lang="en-US" dirty="0" err="1"/>
            <a:t>terikat</a:t>
          </a:r>
          <a:r>
            <a:rPr lang="en-US" dirty="0"/>
            <a:t>.</a:t>
          </a:r>
        </a:p>
      </dgm:t>
    </dgm:pt>
    <dgm:pt modelId="{9EDB27CB-1673-45E5-B4EE-AF9CAA61DBEB}" type="parTrans" cxnId="{338F5C8C-2F1B-4BB7-8127-8D2B623C4041}">
      <dgm:prSet/>
      <dgm:spPr/>
      <dgm:t>
        <a:bodyPr/>
        <a:lstStyle/>
        <a:p>
          <a:endParaRPr lang="en-US"/>
        </a:p>
      </dgm:t>
    </dgm:pt>
    <dgm:pt modelId="{5A443A8B-893B-4DD1-94EE-163BD9F844A0}" type="sibTrans" cxnId="{338F5C8C-2F1B-4BB7-8127-8D2B623C4041}">
      <dgm:prSet/>
      <dgm:spPr/>
      <dgm:t>
        <a:bodyPr/>
        <a:lstStyle/>
        <a:p>
          <a:endParaRPr lang="en-US"/>
        </a:p>
      </dgm:t>
    </dgm:pt>
    <dgm:pt modelId="{D072E2E8-B079-434B-B178-0BE57C114E99}">
      <dgm:prSet/>
      <dgm:spPr/>
      <dgm:t>
        <a:bodyPr/>
        <a:lstStyle/>
        <a:p>
          <a:r>
            <a:rPr lang="en-US" dirty="0" err="1"/>
            <a:t>Kelompok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 dan control </a:t>
          </a:r>
          <a:r>
            <a:rPr lang="en-US" dirty="0" err="1"/>
            <a:t>Eksperimen</a:t>
          </a:r>
          <a:r>
            <a:rPr lang="en-US" dirty="0"/>
            <a:t> </a:t>
          </a:r>
          <a:r>
            <a:rPr lang="en-US" dirty="0" err="1"/>
            <a:t>biasanya</a:t>
          </a:r>
          <a:r>
            <a:rPr lang="en-US" dirty="0"/>
            <a:t> </a:t>
          </a:r>
          <a:r>
            <a:rPr lang="en-US" dirty="0" err="1"/>
            <a:t>melibatkan</a:t>
          </a:r>
          <a:r>
            <a:rPr lang="en-US" dirty="0"/>
            <a:t> </a:t>
          </a:r>
          <a:r>
            <a:rPr lang="en-US" dirty="0" err="1"/>
            <a:t>setidaknya</a:t>
          </a:r>
          <a:r>
            <a:rPr lang="en-US" dirty="0"/>
            <a:t> dua </a:t>
          </a:r>
          <a:r>
            <a:rPr lang="en-US" dirty="0" err="1"/>
            <a:t>kelompok</a:t>
          </a:r>
          <a:r>
            <a:rPr lang="en-US" dirty="0"/>
            <a:t>: </a:t>
          </a:r>
          <a:r>
            <a:rPr lang="en-US" dirty="0" err="1"/>
            <a:t>kelompok</a:t>
          </a:r>
          <a:r>
            <a:rPr lang="en-US" dirty="0"/>
            <a:t> yang </a:t>
          </a:r>
          <a:r>
            <a:rPr lang="en-US" dirty="0" err="1"/>
            <a:t>diberi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 (</a:t>
          </a:r>
          <a:r>
            <a:rPr lang="en-US" dirty="0" err="1"/>
            <a:t>eksperimen</a:t>
          </a:r>
          <a:r>
            <a:rPr lang="en-US" dirty="0"/>
            <a:t>) dan </a:t>
          </a:r>
          <a:r>
            <a:rPr lang="en-US" dirty="0" err="1"/>
            <a:t>kelompok</a:t>
          </a:r>
          <a:r>
            <a:rPr lang="en-US" dirty="0"/>
            <a:t> </a:t>
          </a:r>
          <a:r>
            <a:rPr lang="en-US" dirty="0" err="1"/>
            <a:t>kontrol</a:t>
          </a:r>
          <a:r>
            <a:rPr lang="en-US" dirty="0"/>
            <a:t> (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perlakuan</a:t>
          </a:r>
          <a:r>
            <a:rPr lang="en-US" dirty="0"/>
            <a:t>).</a:t>
          </a:r>
        </a:p>
      </dgm:t>
    </dgm:pt>
    <dgm:pt modelId="{AA92EF84-AE52-48D4-8B61-87E2C74DD07A}" type="parTrans" cxnId="{13DC5C13-364A-46F5-81F1-8CD745DB21F1}">
      <dgm:prSet/>
      <dgm:spPr/>
      <dgm:t>
        <a:bodyPr/>
        <a:lstStyle/>
        <a:p>
          <a:endParaRPr lang="en-US"/>
        </a:p>
      </dgm:t>
    </dgm:pt>
    <dgm:pt modelId="{50608D0D-2A3C-48F1-8119-E55440995C9F}" type="sibTrans" cxnId="{13DC5C13-364A-46F5-81F1-8CD745DB21F1}">
      <dgm:prSet/>
      <dgm:spPr/>
      <dgm:t>
        <a:bodyPr/>
        <a:lstStyle/>
        <a:p>
          <a:endParaRPr lang="en-US"/>
        </a:p>
      </dgm:t>
    </dgm:pt>
    <dgm:pt modelId="{A8173234-FB17-4966-BE1B-5E219526FCD9}">
      <dgm:prSet/>
      <dgm:spPr/>
      <dgm:t>
        <a:bodyPr/>
        <a:lstStyle/>
        <a:p>
          <a:r>
            <a:rPr lang="en-US"/>
            <a:t>Prosedur yang sistematis: Peneliti melakukan eksperimen dalam kondisi yang terkontrol untuk memastikan hasilnya valid.</a:t>
          </a:r>
        </a:p>
      </dgm:t>
    </dgm:pt>
    <dgm:pt modelId="{CAE357C5-CC34-4507-87D2-37C9CC0C6063}" type="parTrans" cxnId="{8F761C82-F247-4F79-AAC2-09DED053FBB7}">
      <dgm:prSet/>
      <dgm:spPr/>
      <dgm:t>
        <a:bodyPr/>
        <a:lstStyle/>
        <a:p>
          <a:endParaRPr lang="en-US"/>
        </a:p>
      </dgm:t>
    </dgm:pt>
    <dgm:pt modelId="{4AD601AD-4571-4FAB-9C5C-A9A855A005D0}" type="sibTrans" cxnId="{8F761C82-F247-4F79-AAC2-09DED053FBB7}">
      <dgm:prSet/>
      <dgm:spPr/>
      <dgm:t>
        <a:bodyPr/>
        <a:lstStyle/>
        <a:p>
          <a:endParaRPr lang="en-US"/>
        </a:p>
      </dgm:t>
    </dgm:pt>
    <dgm:pt modelId="{AB35B124-CC98-4540-A5DB-0F19F7A68401}" type="pres">
      <dgm:prSet presAssocID="{039722A4-5C20-49CC-8143-860B0D238D3B}" presName="linear" presStyleCnt="0">
        <dgm:presLayoutVars>
          <dgm:animLvl val="lvl"/>
          <dgm:resizeHandles val="exact"/>
        </dgm:presLayoutVars>
      </dgm:prSet>
      <dgm:spPr/>
    </dgm:pt>
    <dgm:pt modelId="{330CA5AD-242B-4DC0-8024-13DC05FC6BE2}" type="pres">
      <dgm:prSet presAssocID="{AFD2A518-35B2-4EF1-AE2A-5309BB929AD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3BBADE-5D6E-48FA-9086-42ED5F9C131B}" type="pres">
      <dgm:prSet presAssocID="{2B39402E-5726-4474-B8DE-1CB957B23EEC}" presName="spacer" presStyleCnt="0"/>
      <dgm:spPr/>
    </dgm:pt>
    <dgm:pt modelId="{8E1346CB-19E8-48FC-BA6F-57ED17433A19}" type="pres">
      <dgm:prSet presAssocID="{ED1721B9-F07B-4352-8FB4-73A95DFAB0B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D991A63-0B31-4E69-8264-17D0F107C430}" type="pres">
      <dgm:prSet presAssocID="{5A443A8B-893B-4DD1-94EE-163BD9F844A0}" presName="spacer" presStyleCnt="0"/>
      <dgm:spPr/>
    </dgm:pt>
    <dgm:pt modelId="{6137B93B-BDF5-4EE7-AB55-A9932F83B8FD}" type="pres">
      <dgm:prSet presAssocID="{D072E2E8-B079-434B-B178-0BE57C114E9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DC0D29F-0475-4FDC-8F09-A9601381F872}" type="pres">
      <dgm:prSet presAssocID="{50608D0D-2A3C-48F1-8119-E55440995C9F}" presName="spacer" presStyleCnt="0"/>
      <dgm:spPr/>
    </dgm:pt>
    <dgm:pt modelId="{31DC3A5E-EF9F-4DF4-997A-FC3727BDF6E1}" type="pres">
      <dgm:prSet presAssocID="{A8173234-FB17-4966-BE1B-5E219526FCD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3DC5C13-364A-46F5-81F1-8CD745DB21F1}" srcId="{039722A4-5C20-49CC-8143-860B0D238D3B}" destId="{D072E2E8-B079-434B-B178-0BE57C114E99}" srcOrd="2" destOrd="0" parTransId="{AA92EF84-AE52-48D4-8B61-87E2C74DD07A}" sibTransId="{50608D0D-2A3C-48F1-8119-E55440995C9F}"/>
    <dgm:cxn modelId="{9E6F2B30-171F-413E-9170-C75AD1C0F7D5}" srcId="{039722A4-5C20-49CC-8143-860B0D238D3B}" destId="{AFD2A518-35B2-4EF1-AE2A-5309BB929AD5}" srcOrd="0" destOrd="0" parTransId="{8D12A186-3126-41DA-BE63-2812F8F2B30C}" sibTransId="{2B39402E-5726-4474-B8DE-1CB957B23EEC}"/>
    <dgm:cxn modelId="{6BFE5430-AFEE-48F7-8925-B2C3AE8C8C86}" type="presOf" srcId="{A8173234-FB17-4966-BE1B-5E219526FCD9}" destId="{31DC3A5E-EF9F-4DF4-997A-FC3727BDF6E1}" srcOrd="0" destOrd="0" presId="urn:microsoft.com/office/officeart/2005/8/layout/vList2"/>
    <dgm:cxn modelId="{EA147348-673A-4EBC-8C9F-90442762E13C}" type="presOf" srcId="{ED1721B9-F07B-4352-8FB4-73A95DFAB0B1}" destId="{8E1346CB-19E8-48FC-BA6F-57ED17433A19}" srcOrd="0" destOrd="0" presId="urn:microsoft.com/office/officeart/2005/8/layout/vList2"/>
    <dgm:cxn modelId="{33371274-C9DD-4E4C-9087-652003C04E8A}" type="presOf" srcId="{AFD2A518-35B2-4EF1-AE2A-5309BB929AD5}" destId="{330CA5AD-242B-4DC0-8024-13DC05FC6BE2}" srcOrd="0" destOrd="0" presId="urn:microsoft.com/office/officeart/2005/8/layout/vList2"/>
    <dgm:cxn modelId="{8F761C82-F247-4F79-AAC2-09DED053FBB7}" srcId="{039722A4-5C20-49CC-8143-860B0D238D3B}" destId="{A8173234-FB17-4966-BE1B-5E219526FCD9}" srcOrd="3" destOrd="0" parTransId="{CAE357C5-CC34-4507-87D2-37C9CC0C6063}" sibTransId="{4AD601AD-4571-4FAB-9C5C-A9A855A005D0}"/>
    <dgm:cxn modelId="{E5FB4387-7226-4828-947B-E46EBD0DFE99}" type="presOf" srcId="{039722A4-5C20-49CC-8143-860B0D238D3B}" destId="{AB35B124-CC98-4540-A5DB-0F19F7A68401}" srcOrd="0" destOrd="0" presId="urn:microsoft.com/office/officeart/2005/8/layout/vList2"/>
    <dgm:cxn modelId="{338F5C8C-2F1B-4BB7-8127-8D2B623C4041}" srcId="{039722A4-5C20-49CC-8143-860B0D238D3B}" destId="{ED1721B9-F07B-4352-8FB4-73A95DFAB0B1}" srcOrd="1" destOrd="0" parTransId="{9EDB27CB-1673-45E5-B4EE-AF9CAA61DBEB}" sibTransId="{5A443A8B-893B-4DD1-94EE-163BD9F844A0}"/>
    <dgm:cxn modelId="{4A77DFD4-80CC-4B9A-9E39-16AE8E24BD12}" type="presOf" srcId="{D072E2E8-B079-434B-B178-0BE57C114E99}" destId="{6137B93B-BDF5-4EE7-AB55-A9932F83B8FD}" srcOrd="0" destOrd="0" presId="urn:microsoft.com/office/officeart/2005/8/layout/vList2"/>
    <dgm:cxn modelId="{D446E81F-CC73-43EE-B40F-C81239D19256}" type="presParOf" srcId="{AB35B124-CC98-4540-A5DB-0F19F7A68401}" destId="{330CA5AD-242B-4DC0-8024-13DC05FC6BE2}" srcOrd="0" destOrd="0" presId="urn:microsoft.com/office/officeart/2005/8/layout/vList2"/>
    <dgm:cxn modelId="{8372FFD7-737A-417B-9C2E-D89A57432EFD}" type="presParOf" srcId="{AB35B124-CC98-4540-A5DB-0F19F7A68401}" destId="{9D3BBADE-5D6E-48FA-9086-42ED5F9C131B}" srcOrd="1" destOrd="0" presId="urn:microsoft.com/office/officeart/2005/8/layout/vList2"/>
    <dgm:cxn modelId="{D1CFA56F-F070-4701-B87C-62DC0F707B92}" type="presParOf" srcId="{AB35B124-CC98-4540-A5DB-0F19F7A68401}" destId="{8E1346CB-19E8-48FC-BA6F-57ED17433A19}" srcOrd="2" destOrd="0" presId="urn:microsoft.com/office/officeart/2005/8/layout/vList2"/>
    <dgm:cxn modelId="{1CA4FE02-5C7C-4850-9E5C-5D7725CB1F4F}" type="presParOf" srcId="{AB35B124-CC98-4540-A5DB-0F19F7A68401}" destId="{3D991A63-0B31-4E69-8264-17D0F107C430}" srcOrd="3" destOrd="0" presId="urn:microsoft.com/office/officeart/2005/8/layout/vList2"/>
    <dgm:cxn modelId="{EE24FD1A-7BFE-4CBF-A227-54608A2BB061}" type="presParOf" srcId="{AB35B124-CC98-4540-A5DB-0F19F7A68401}" destId="{6137B93B-BDF5-4EE7-AB55-A9932F83B8FD}" srcOrd="4" destOrd="0" presId="urn:microsoft.com/office/officeart/2005/8/layout/vList2"/>
    <dgm:cxn modelId="{85FAE3E8-9190-4166-BF5B-5A85B7B9E6D1}" type="presParOf" srcId="{AB35B124-CC98-4540-A5DB-0F19F7A68401}" destId="{4DC0D29F-0475-4FDC-8F09-A9601381F872}" srcOrd="5" destOrd="0" presId="urn:microsoft.com/office/officeart/2005/8/layout/vList2"/>
    <dgm:cxn modelId="{E050E7CF-4BF5-4D30-982C-F3E36DFC343F}" type="presParOf" srcId="{AB35B124-CC98-4540-A5DB-0F19F7A68401}" destId="{31DC3A5E-EF9F-4DF4-997A-FC3727BDF6E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4417F6-491F-41E0-A3B9-DD008B97378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1F4735-27F4-4F95-96A2-02B53F53F7CA}">
      <dgm:prSet/>
      <dgm:spPr/>
      <dgm:t>
        <a:bodyPr/>
        <a:lstStyle/>
        <a:p>
          <a:r>
            <a:rPr lang="en-US" dirty="0" err="1"/>
            <a:t>Judul</a:t>
          </a:r>
          <a:r>
            <a:rPr lang="en-US" dirty="0"/>
            <a:t>: </a:t>
          </a:r>
          <a:r>
            <a:rPr lang="en-US" dirty="0" err="1"/>
            <a:t>Pengaruh</a:t>
          </a:r>
          <a:r>
            <a:rPr lang="en-US" dirty="0"/>
            <a:t> Format </a:t>
          </a:r>
          <a:r>
            <a:rPr lang="en-US" dirty="0" err="1"/>
            <a:t>Pesan</a:t>
          </a:r>
          <a:r>
            <a:rPr lang="en-US" dirty="0"/>
            <a:t> pada </a:t>
          </a:r>
          <a:r>
            <a:rPr lang="en-US" dirty="0" err="1"/>
            <a:t>Iklan</a:t>
          </a:r>
          <a:r>
            <a:rPr lang="en-US" dirty="0"/>
            <a:t> Video </a:t>
          </a:r>
          <a:r>
            <a:rPr lang="en-US" dirty="0" err="1"/>
            <a:t>terhadap</a:t>
          </a:r>
          <a:r>
            <a:rPr lang="en-US" dirty="0"/>
            <a:t> Tingkat </a:t>
          </a:r>
          <a:r>
            <a:rPr lang="en-US" dirty="0" err="1"/>
            <a:t>Pemahaman</a:t>
          </a:r>
          <a:r>
            <a:rPr lang="en-US" dirty="0"/>
            <a:t> </a:t>
          </a:r>
          <a:r>
            <a:rPr lang="en-US" dirty="0" err="1"/>
            <a:t>Audiens</a:t>
          </a:r>
          <a:endParaRPr lang="en-US" dirty="0"/>
        </a:p>
      </dgm:t>
    </dgm:pt>
    <dgm:pt modelId="{C0280CB1-8626-4D16-B8C8-E4C0169B0CA7}" type="parTrans" cxnId="{174EA962-262F-4B8C-86AC-1CFA35A54805}">
      <dgm:prSet/>
      <dgm:spPr/>
      <dgm:t>
        <a:bodyPr/>
        <a:lstStyle/>
        <a:p>
          <a:endParaRPr lang="en-US"/>
        </a:p>
      </dgm:t>
    </dgm:pt>
    <dgm:pt modelId="{750D8E80-C0B0-46E2-8D4A-D4150AFAB22A}" type="sibTrans" cxnId="{174EA962-262F-4B8C-86AC-1CFA35A54805}">
      <dgm:prSet/>
      <dgm:spPr/>
      <dgm:t>
        <a:bodyPr/>
        <a:lstStyle/>
        <a:p>
          <a:endParaRPr lang="en-US"/>
        </a:p>
      </dgm:t>
    </dgm:pt>
    <dgm:pt modelId="{56FF10DC-D6A4-4FEA-9D09-748B71ED909C}">
      <dgm:prSet/>
      <dgm:spPr/>
      <dgm:t>
        <a:bodyPr/>
        <a:lstStyle/>
        <a:p>
          <a:r>
            <a:rPr lang="en-US"/>
            <a:t>Metode:Audiens dibagi menjadi dua kelompok:Kelompok pertama menonton iklan dengan pesan emosional.Kelompok kedua menonton iklan dengan pesan rasional.</a:t>
          </a:r>
        </a:p>
      </dgm:t>
    </dgm:pt>
    <dgm:pt modelId="{ED6F7309-734C-4468-BE1E-2B5A8D775B8F}" type="parTrans" cxnId="{D7E69DAC-350F-4BA1-BC87-6CECD2BA34D5}">
      <dgm:prSet/>
      <dgm:spPr/>
      <dgm:t>
        <a:bodyPr/>
        <a:lstStyle/>
        <a:p>
          <a:endParaRPr lang="en-US"/>
        </a:p>
      </dgm:t>
    </dgm:pt>
    <dgm:pt modelId="{A6D9FBFF-F410-4F56-B07A-661D4F8FED81}" type="sibTrans" cxnId="{D7E69DAC-350F-4BA1-BC87-6CECD2BA34D5}">
      <dgm:prSet/>
      <dgm:spPr/>
      <dgm:t>
        <a:bodyPr/>
        <a:lstStyle/>
        <a:p>
          <a:endParaRPr lang="en-US"/>
        </a:p>
      </dgm:t>
    </dgm:pt>
    <dgm:pt modelId="{06C97E02-A0C1-48B5-BA25-2BCA0FB75191}">
      <dgm:prSet/>
      <dgm:spPr/>
      <dgm:t>
        <a:bodyPr/>
        <a:lstStyle/>
        <a:p>
          <a:r>
            <a:rPr lang="en-US"/>
            <a:t>Setelah menonton, mereka diminta untuk menjawab kuesioner yang mengukur tingkat pemahaman pesan (dengan skala tertentu).</a:t>
          </a:r>
        </a:p>
      </dgm:t>
    </dgm:pt>
    <dgm:pt modelId="{F8DDFC7A-FCC3-4C0F-ABF0-82CA49E1C128}" type="parTrans" cxnId="{20F8CA54-142B-4297-B07A-BEC8206D18C8}">
      <dgm:prSet/>
      <dgm:spPr/>
      <dgm:t>
        <a:bodyPr/>
        <a:lstStyle/>
        <a:p>
          <a:endParaRPr lang="en-US"/>
        </a:p>
      </dgm:t>
    </dgm:pt>
    <dgm:pt modelId="{B0AEE5BB-E0EA-46E3-AC6F-DDA18ECF4FC1}" type="sibTrans" cxnId="{20F8CA54-142B-4297-B07A-BEC8206D18C8}">
      <dgm:prSet/>
      <dgm:spPr/>
      <dgm:t>
        <a:bodyPr/>
        <a:lstStyle/>
        <a:p>
          <a:endParaRPr lang="en-US"/>
        </a:p>
      </dgm:t>
    </dgm:pt>
    <dgm:pt modelId="{8140D7B8-D8A8-49F6-8AB6-F21CC09BDCD2}">
      <dgm:prSet/>
      <dgm:spPr/>
      <dgm:t>
        <a:bodyPr/>
        <a:lstStyle/>
        <a:p>
          <a:r>
            <a:rPr lang="en-US"/>
            <a:t>Prosedur:Peneliti mengontrol variabel seperti durasi iklan, format penyajian, dan latar belakang audiens.</a:t>
          </a:r>
        </a:p>
      </dgm:t>
    </dgm:pt>
    <dgm:pt modelId="{35174594-260E-4D6E-BA63-29372C1DB7D3}" type="parTrans" cxnId="{9E228BDB-B425-4679-8A55-61022D817A0B}">
      <dgm:prSet/>
      <dgm:spPr/>
      <dgm:t>
        <a:bodyPr/>
        <a:lstStyle/>
        <a:p>
          <a:endParaRPr lang="en-US"/>
        </a:p>
      </dgm:t>
    </dgm:pt>
    <dgm:pt modelId="{D7CAB664-B743-422D-89C7-AFD26BC40661}" type="sibTrans" cxnId="{9E228BDB-B425-4679-8A55-61022D817A0B}">
      <dgm:prSet/>
      <dgm:spPr/>
      <dgm:t>
        <a:bodyPr/>
        <a:lstStyle/>
        <a:p>
          <a:endParaRPr lang="en-US"/>
        </a:p>
      </dgm:t>
    </dgm:pt>
    <dgm:pt modelId="{1A83C3DD-CA9D-47DF-A822-F78D27108585}">
      <dgm:prSet/>
      <dgm:spPr/>
      <dgm:t>
        <a:bodyPr/>
        <a:lstStyle/>
        <a:p>
          <a:r>
            <a:rPr lang="en-US"/>
            <a:t>Hasil yang diharapkan:Data menunjukkan format pesan mana yang lebih efektif dalam meningkatkan pemahaman audiens.</a:t>
          </a:r>
        </a:p>
      </dgm:t>
    </dgm:pt>
    <dgm:pt modelId="{2E0A5CBD-6542-47FC-B513-4CC811B5CF57}" type="parTrans" cxnId="{47D50DA4-139A-499D-9856-F56068E6A630}">
      <dgm:prSet/>
      <dgm:spPr/>
      <dgm:t>
        <a:bodyPr/>
        <a:lstStyle/>
        <a:p>
          <a:endParaRPr lang="en-US"/>
        </a:p>
      </dgm:t>
    </dgm:pt>
    <dgm:pt modelId="{4688AB35-109D-4B0A-B001-1BB2941BCC2F}" type="sibTrans" cxnId="{47D50DA4-139A-499D-9856-F56068E6A630}">
      <dgm:prSet/>
      <dgm:spPr/>
      <dgm:t>
        <a:bodyPr/>
        <a:lstStyle/>
        <a:p>
          <a:endParaRPr lang="en-US"/>
        </a:p>
      </dgm:t>
    </dgm:pt>
    <dgm:pt modelId="{75B8386B-F1A9-46C2-A179-6B6B9B40ED34}">
      <dgm:prSet/>
      <dgm:spPr/>
      <dgm:t>
        <a:bodyPr/>
        <a:lstStyle/>
        <a:p>
          <a:r>
            <a:rPr lang="en-US"/>
            <a:t>Deskripsi:Penelitian</a:t>
          </a:r>
          <a:r>
            <a:rPr lang="en-US" dirty="0"/>
            <a:t> </a:t>
          </a:r>
          <a:r>
            <a:rPr lang="en-US" dirty="0" err="1"/>
            <a:t>ini</a:t>
          </a:r>
          <a:r>
            <a:rPr lang="en-US" dirty="0"/>
            <a:t> </a:t>
          </a:r>
          <a:r>
            <a:rPr lang="en-US" dirty="0" err="1"/>
            <a:t>menguji</a:t>
          </a:r>
          <a:r>
            <a:rPr lang="en-US" dirty="0"/>
            <a:t> </a:t>
          </a:r>
          <a:r>
            <a:rPr lang="en-US" dirty="0" err="1"/>
            <a:t>apakah</a:t>
          </a:r>
          <a:r>
            <a:rPr lang="en-US" dirty="0"/>
            <a:t> format </a:t>
          </a:r>
          <a:r>
            <a:rPr lang="en-US" dirty="0" err="1"/>
            <a:t>pesan</a:t>
          </a:r>
          <a:r>
            <a:rPr lang="en-US" dirty="0"/>
            <a:t> </a:t>
          </a:r>
          <a:r>
            <a:rPr lang="en-US" dirty="0" err="1"/>
            <a:t>persuasif</a:t>
          </a:r>
          <a:r>
            <a:rPr lang="en-US" dirty="0"/>
            <a:t> (</a:t>
          </a:r>
          <a:r>
            <a:rPr lang="en-US" dirty="0" err="1"/>
            <a:t>emosional</a:t>
          </a:r>
          <a:r>
            <a:rPr lang="en-US" dirty="0"/>
            <a:t> vs. </a:t>
          </a:r>
          <a:r>
            <a:rPr lang="en-US" dirty="0" err="1"/>
            <a:t>rasional</a:t>
          </a:r>
          <a:r>
            <a:rPr lang="en-US" dirty="0"/>
            <a:t>)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iklan</a:t>
          </a:r>
          <a:r>
            <a:rPr lang="en-US" dirty="0"/>
            <a:t> video </a:t>
          </a:r>
          <a:r>
            <a:rPr lang="en-US" dirty="0" err="1"/>
            <a:t>memengaruhi</a:t>
          </a:r>
          <a:r>
            <a:rPr lang="en-US" dirty="0"/>
            <a:t> </a:t>
          </a:r>
          <a:r>
            <a:rPr lang="en-US" dirty="0" err="1"/>
            <a:t>tingkat</a:t>
          </a:r>
          <a:r>
            <a:rPr lang="en-US" dirty="0"/>
            <a:t> </a:t>
          </a:r>
          <a:r>
            <a:rPr lang="en-US" dirty="0" err="1"/>
            <a:t>pemahaman</a:t>
          </a:r>
          <a:r>
            <a:rPr lang="en-US" dirty="0"/>
            <a:t> </a:t>
          </a:r>
          <a:r>
            <a:rPr lang="en-US" dirty="0" err="1"/>
            <a:t>audiens</a:t>
          </a:r>
          <a:r>
            <a:rPr lang="en-US" dirty="0"/>
            <a:t>.</a:t>
          </a:r>
        </a:p>
      </dgm:t>
    </dgm:pt>
    <dgm:pt modelId="{0F3C71FE-0F32-4C2F-B837-828263B18C44}" type="parTrans" cxnId="{A5FF30AC-0531-4AF0-AD6C-A27A284211BA}">
      <dgm:prSet/>
      <dgm:spPr/>
    </dgm:pt>
    <dgm:pt modelId="{B28861CC-865A-444A-8C14-534B119EB9D6}" type="sibTrans" cxnId="{A5FF30AC-0531-4AF0-AD6C-A27A284211BA}">
      <dgm:prSet/>
      <dgm:spPr/>
    </dgm:pt>
    <dgm:pt modelId="{367C4279-5F42-4153-BD4F-D7C21DF9D6C3}" type="pres">
      <dgm:prSet presAssocID="{874417F6-491F-41E0-A3B9-DD008B973784}" presName="vert0" presStyleCnt="0">
        <dgm:presLayoutVars>
          <dgm:dir/>
          <dgm:animOne val="branch"/>
          <dgm:animLvl val="lvl"/>
        </dgm:presLayoutVars>
      </dgm:prSet>
      <dgm:spPr/>
    </dgm:pt>
    <dgm:pt modelId="{0B4721B5-6E78-443B-A986-C7E14B0A374B}" type="pres">
      <dgm:prSet presAssocID="{B01F4735-27F4-4F95-96A2-02B53F53F7CA}" presName="thickLine" presStyleLbl="alignNode1" presStyleIdx="0" presStyleCnt="6"/>
      <dgm:spPr/>
    </dgm:pt>
    <dgm:pt modelId="{6725C5D0-7355-480E-AB00-2C949C2228A0}" type="pres">
      <dgm:prSet presAssocID="{B01F4735-27F4-4F95-96A2-02B53F53F7CA}" presName="horz1" presStyleCnt="0"/>
      <dgm:spPr/>
    </dgm:pt>
    <dgm:pt modelId="{85848F94-3036-407B-B386-A7ED5FE2DC39}" type="pres">
      <dgm:prSet presAssocID="{B01F4735-27F4-4F95-96A2-02B53F53F7CA}" presName="tx1" presStyleLbl="revTx" presStyleIdx="0" presStyleCnt="6"/>
      <dgm:spPr/>
    </dgm:pt>
    <dgm:pt modelId="{C29458D3-769A-4633-B1AE-5B8E515604B5}" type="pres">
      <dgm:prSet presAssocID="{B01F4735-27F4-4F95-96A2-02B53F53F7CA}" presName="vert1" presStyleCnt="0"/>
      <dgm:spPr/>
    </dgm:pt>
    <dgm:pt modelId="{A122F9C6-C74C-4F47-A9CB-72B68DFA07EB}" type="pres">
      <dgm:prSet presAssocID="{75B8386B-F1A9-46C2-A179-6B6B9B40ED34}" presName="thickLine" presStyleLbl="alignNode1" presStyleIdx="1" presStyleCnt="6"/>
      <dgm:spPr/>
    </dgm:pt>
    <dgm:pt modelId="{839DD957-71BE-4DCA-97B9-8BAE03652202}" type="pres">
      <dgm:prSet presAssocID="{75B8386B-F1A9-46C2-A179-6B6B9B40ED34}" presName="horz1" presStyleCnt="0"/>
      <dgm:spPr/>
    </dgm:pt>
    <dgm:pt modelId="{E609CC4E-7163-4C4A-BD22-9EE34737F0FE}" type="pres">
      <dgm:prSet presAssocID="{75B8386B-F1A9-46C2-A179-6B6B9B40ED34}" presName="tx1" presStyleLbl="revTx" presStyleIdx="1" presStyleCnt="6"/>
      <dgm:spPr/>
    </dgm:pt>
    <dgm:pt modelId="{6CB82C22-AA1D-4D13-A487-4DA1C8E898D5}" type="pres">
      <dgm:prSet presAssocID="{75B8386B-F1A9-46C2-A179-6B6B9B40ED34}" presName="vert1" presStyleCnt="0"/>
      <dgm:spPr/>
    </dgm:pt>
    <dgm:pt modelId="{1361FEB3-88DC-4CC6-BD9B-35DB05D5048C}" type="pres">
      <dgm:prSet presAssocID="{56FF10DC-D6A4-4FEA-9D09-748B71ED909C}" presName="thickLine" presStyleLbl="alignNode1" presStyleIdx="2" presStyleCnt="6"/>
      <dgm:spPr/>
    </dgm:pt>
    <dgm:pt modelId="{809BFBF7-B491-461D-B678-9794373202B5}" type="pres">
      <dgm:prSet presAssocID="{56FF10DC-D6A4-4FEA-9D09-748B71ED909C}" presName="horz1" presStyleCnt="0"/>
      <dgm:spPr/>
    </dgm:pt>
    <dgm:pt modelId="{A699CD28-4F0D-4952-98F6-8FBD4F4B0F55}" type="pres">
      <dgm:prSet presAssocID="{56FF10DC-D6A4-4FEA-9D09-748B71ED909C}" presName="tx1" presStyleLbl="revTx" presStyleIdx="2" presStyleCnt="6"/>
      <dgm:spPr/>
    </dgm:pt>
    <dgm:pt modelId="{E6B46794-1F3F-41EC-BFB0-095CEE9BD6DF}" type="pres">
      <dgm:prSet presAssocID="{56FF10DC-D6A4-4FEA-9D09-748B71ED909C}" presName="vert1" presStyleCnt="0"/>
      <dgm:spPr/>
    </dgm:pt>
    <dgm:pt modelId="{B045D26B-CF7E-494D-B970-06953F29F63D}" type="pres">
      <dgm:prSet presAssocID="{06C97E02-A0C1-48B5-BA25-2BCA0FB75191}" presName="thickLine" presStyleLbl="alignNode1" presStyleIdx="3" presStyleCnt="6"/>
      <dgm:spPr/>
    </dgm:pt>
    <dgm:pt modelId="{47FFE3CA-1A5C-4CF4-9179-1E17D48F651F}" type="pres">
      <dgm:prSet presAssocID="{06C97E02-A0C1-48B5-BA25-2BCA0FB75191}" presName="horz1" presStyleCnt="0"/>
      <dgm:spPr/>
    </dgm:pt>
    <dgm:pt modelId="{43B73EDE-6E41-4AB8-BB9D-947EB6C4750C}" type="pres">
      <dgm:prSet presAssocID="{06C97E02-A0C1-48B5-BA25-2BCA0FB75191}" presName="tx1" presStyleLbl="revTx" presStyleIdx="3" presStyleCnt="6"/>
      <dgm:spPr/>
    </dgm:pt>
    <dgm:pt modelId="{86ECCB15-80AF-4E62-937E-6A78E9FFD1FF}" type="pres">
      <dgm:prSet presAssocID="{06C97E02-A0C1-48B5-BA25-2BCA0FB75191}" presName="vert1" presStyleCnt="0"/>
      <dgm:spPr/>
    </dgm:pt>
    <dgm:pt modelId="{838BDB23-A823-4688-B96A-02AC266FC67A}" type="pres">
      <dgm:prSet presAssocID="{8140D7B8-D8A8-49F6-8AB6-F21CC09BDCD2}" presName="thickLine" presStyleLbl="alignNode1" presStyleIdx="4" presStyleCnt="6"/>
      <dgm:spPr/>
    </dgm:pt>
    <dgm:pt modelId="{F5724438-CD38-44AA-B15D-DCB444987535}" type="pres">
      <dgm:prSet presAssocID="{8140D7B8-D8A8-49F6-8AB6-F21CC09BDCD2}" presName="horz1" presStyleCnt="0"/>
      <dgm:spPr/>
    </dgm:pt>
    <dgm:pt modelId="{8981A5E6-4C3B-470C-BE38-D12B000FB1C2}" type="pres">
      <dgm:prSet presAssocID="{8140D7B8-D8A8-49F6-8AB6-F21CC09BDCD2}" presName="tx1" presStyleLbl="revTx" presStyleIdx="4" presStyleCnt="6"/>
      <dgm:spPr/>
    </dgm:pt>
    <dgm:pt modelId="{7BD5BEF9-C578-446B-8EDC-EF49D0D258EE}" type="pres">
      <dgm:prSet presAssocID="{8140D7B8-D8A8-49F6-8AB6-F21CC09BDCD2}" presName="vert1" presStyleCnt="0"/>
      <dgm:spPr/>
    </dgm:pt>
    <dgm:pt modelId="{930BBE83-3F3C-4E59-9589-C711B9DBADB0}" type="pres">
      <dgm:prSet presAssocID="{1A83C3DD-CA9D-47DF-A822-F78D27108585}" presName="thickLine" presStyleLbl="alignNode1" presStyleIdx="5" presStyleCnt="6"/>
      <dgm:spPr/>
    </dgm:pt>
    <dgm:pt modelId="{7AE86DC1-B9DE-4317-A063-A4EF441C5920}" type="pres">
      <dgm:prSet presAssocID="{1A83C3DD-CA9D-47DF-A822-F78D27108585}" presName="horz1" presStyleCnt="0"/>
      <dgm:spPr/>
    </dgm:pt>
    <dgm:pt modelId="{29E6EA19-9AB5-4259-9568-569DABA11DB2}" type="pres">
      <dgm:prSet presAssocID="{1A83C3DD-CA9D-47DF-A822-F78D27108585}" presName="tx1" presStyleLbl="revTx" presStyleIdx="5" presStyleCnt="6"/>
      <dgm:spPr/>
    </dgm:pt>
    <dgm:pt modelId="{E8EE6943-1614-4AB8-9F50-978D3A9DD5B6}" type="pres">
      <dgm:prSet presAssocID="{1A83C3DD-CA9D-47DF-A822-F78D27108585}" presName="vert1" presStyleCnt="0"/>
      <dgm:spPr/>
    </dgm:pt>
  </dgm:ptLst>
  <dgm:cxnLst>
    <dgm:cxn modelId="{B657450D-12BC-4FED-A28F-9BAEB92A3DE6}" type="presOf" srcId="{874417F6-491F-41E0-A3B9-DD008B973784}" destId="{367C4279-5F42-4153-BD4F-D7C21DF9D6C3}" srcOrd="0" destOrd="0" presId="urn:microsoft.com/office/officeart/2008/layout/LinedList"/>
    <dgm:cxn modelId="{E1055129-BDB3-445E-83E8-DE4BD9A40242}" type="presOf" srcId="{8140D7B8-D8A8-49F6-8AB6-F21CC09BDCD2}" destId="{8981A5E6-4C3B-470C-BE38-D12B000FB1C2}" srcOrd="0" destOrd="0" presId="urn:microsoft.com/office/officeart/2008/layout/LinedList"/>
    <dgm:cxn modelId="{AB2D923D-41A3-4C36-BD89-B6DC4C1336D6}" type="presOf" srcId="{06C97E02-A0C1-48B5-BA25-2BCA0FB75191}" destId="{43B73EDE-6E41-4AB8-BB9D-947EB6C4750C}" srcOrd="0" destOrd="0" presId="urn:microsoft.com/office/officeart/2008/layout/LinedList"/>
    <dgm:cxn modelId="{308A6B42-DE5C-41A0-9B31-A51B9091A4CD}" type="presOf" srcId="{56FF10DC-D6A4-4FEA-9D09-748B71ED909C}" destId="{A699CD28-4F0D-4952-98F6-8FBD4F4B0F55}" srcOrd="0" destOrd="0" presId="urn:microsoft.com/office/officeart/2008/layout/LinedList"/>
    <dgm:cxn modelId="{174EA962-262F-4B8C-86AC-1CFA35A54805}" srcId="{874417F6-491F-41E0-A3B9-DD008B973784}" destId="{B01F4735-27F4-4F95-96A2-02B53F53F7CA}" srcOrd="0" destOrd="0" parTransId="{C0280CB1-8626-4D16-B8C8-E4C0169B0CA7}" sibTransId="{750D8E80-C0B0-46E2-8D4A-D4150AFAB22A}"/>
    <dgm:cxn modelId="{4952A763-635B-44E0-8CEE-B827666F2654}" type="presOf" srcId="{1A83C3DD-CA9D-47DF-A822-F78D27108585}" destId="{29E6EA19-9AB5-4259-9568-569DABA11DB2}" srcOrd="0" destOrd="0" presId="urn:microsoft.com/office/officeart/2008/layout/LinedList"/>
    <dgm:cxn modelId="{20F8CA54-142B-4297-B07A-BEC8206D18C8}" srcId="{874417F6-491F-41E0-A3B9-DD008B973784}" destId="{06C97E02-A0C1-48B5-BA25-2BCA0FB75191}" srcOrd="3" destOrd="0" parTransId="{F8DDFC7A-FCC3-4C0F-ABF0-82CA49E1C128}" sibTransId="{B0AEE5BB-E0EA-46E3-AC6F-DDA18ECF4FC1}"/>
    <dgm:cxn modelId="{0372F259-9856-404F-9685-143F1DA043C7}" type="presOf" srcId="{75B8386B-F1A9-46C2-A179-6B6B9B40ED34}" destId="{E609CC4E-7163-4C4A-BD22-9EE34737F0FE}" srcOrd="0" destOrd="0" presId="urn:microsoft.com/office/officeart/2008/layout/LinedList"/>
    <dgm:cxn modelId="{47D50DA4-139A-499D-9856-F56068E6A630}" srcId="{874417F6-491F-41E0-A3B9-DD008B973784}" destId="{1A83C3DD-CA9D-47DF-A822-F78D27108585}" srcOrd="5" destOrd="0" parTransId="{2E0A5CBD-6542-47FC-B513-4CC811B5CF57}" sibTransId="{4688AB35-109D-4B0A-B001-1BB2941BCC2F}"/>
    <dgm:cxn modelId="{A5FF30AC-0531-4AF0-AD6C-A27A284211BA}" srcId="{874417F6-491F-41E0-A3B9-DD008B973784}" destId="{75B8386B-F1A9-46C2-A179-6B6B9B40ED34}" srcOrd="1" destOrd="0" parTransId="{0F3C71FE-0F32-4C2F-B837-828263B18C44}" sibTransId="{B28861CC-865A-444A-8C14-534B119EB9D6}"/>
    <dgm:cxn modelId="{D7E69DAC-350F-4BA1-BC87-6CECD2BA34D5}" srcId="{874417F6-491F-41E0-A3B9-DD008B973784}" destId="{56FF10DC-D6A4-4FEA-9D09-748B71ED909C}" srcOrd="2" destOrd="0" parTransId="{ED6F7309-734C-4468-BE1E-2B5A8D775B8F}" sibTransId="{A6D9FBFF-F410-4F56-B07A-661D4F8FED81}"/>
    <dgm:cxn modelId="{9E228BDB-B425-4679-8A55-61022D817A0B}" srcId="{874417F6-491F-41E0-A3B9-DD008B973784}" destId="{8140D7B8-D8A8-49F6-8AB6-F21CC09BDCD2}" srcOrd="4" destOrd="0" parTransId="{35174594-260E-4D6E-BA63-29372C1DB7D3}" sibTransId="{D7CAB664-B743-422D-89C7-AFD26BC40661}"/>
    <dgm:cxn modelId="{853007F4-37C7-4978-BD63-8C2AA9855B89}" type="presOf" srcId="{B01F4735-27F4-4F95-96A2-02B53F53F7CA}" destId="{85848F94-3036-407B-B386-A7ED5FE2DC39}" srcOrd="0" destOrd="0" presId="urn:microsoft.com/office/officeart/2008/layout/LinedList"/>
    <dgm:cxn modelId="{40AEEB05-D577-4B41-9908-4F6A09D6CAE7}" type="presParOf" srcId="{367C4279-5F42-4153-BD4F-D7C21DF9D6C3}" destId="{0B4721B5-6E78-443B-A986-C7E14B0A374B}" srcOrd="0" destOrd="0" presId="urn:microsoft.com/office/officeart/2008/layout/LinedList"/>
    <dgm:cxn modelId="{73185A77-2F26-48C9-A4CB-1D43191E2BD2}" type="presParOf" srcId="{367C4279-5F42-4153-BD4F-D7C21DF9D6C3}" destId="{6725C5D0-7355-480E-AB00-2C949C2228A0}" srcOrd="1" destOrd="0" presId="urn:microsoft.com/office/officeart/2008/layout/LinedList"/>
    <dgm:cxn modelId="{2E15995E-EF8B-4E8E-B337-41B63F40E73C}" type="presParOf" srcId="{6725C5D0-7355-480E-AB00-2C949C2228A0}" destId="{85848F94-3036-407B-B386-A7ED5FE2DC39}" srcOrd="0" destOrd="0" presId="urn:microsoft.com/office/officeart/2008/layout/LinedList"/>
    <dgm:cxn modelId="{0CD90132-BB4E-4BC2-BA13-C36C63026BBB}" type="presParOf" srcId="{6725C5D0-7355-480E-AB00-2C949C2228A0}" destId="{C29458D3-769A-4633-B1AE-5B8E515604B5}" srcOrd="1" destOrd="0" presId="urn:microsoft.com/office/officeart/2008/layout/LinedList"/>
    <dgm:cxn modelId="{F9061415-1882-4116-84EE-12B58F7F7537}" type="presParOf" srcId="{367C4279-5F42-4153-BD4F-D7C21DF9D6C3}" destId="{A122F9C6-C74C-4F47-A9CB-72B68DFA07EB}" srcOrd="2" destOrd="0" presId="urn:microsoft.com/office/officeart/2008/layout/LinedList"/>
    <dgm:cxn modelId="{AA5BF537-03D7-48DE-BE32-20FA51567C30}" type="presParOf" srcId="{367C4279-5F42-4153-BD4F-D7C21DF9D6C3}" destId="{839DD957-71BE-4DCA-97B9-8BAE03652202}" srcOrd="3" destOrd="0" presId="urn:microsoft.com/office/officeart/2008/layout/LinedList"/>
    <dgm:cxn modelId="{DEC33BF0-D256-4BAC-A173-E387ACF1DD69}" type="presParOf" srcId="{839DD957-71BE-4DCA-97B9-8BAE03652202}" destId="{E609CC4E-7163-4C4A-BD22-9EE34737F0FE}" srcOrd="0" destOrd="0" presId="urn:microsoft.com/office/officeart/2008/layout/LinedList"/>
    <dgm:cxn modelId="{F4A25EC3-F910-4E00-B70F-07C336BFD852}" type="presParOf" srcId="{839DD957-71BE-4DCA-97B9-8BAE03652202}" destId="{6CB82C22-AA1D-4D13-A487-4DA1C8E898D5}" srcOrd="1" destOrd="0" presId="urn:microsoft.com/office/officeart/2008/layout/LinedList"/>
    <dgm:cxn modelId="{10BCB9A0-F808-41B5-925C-69D44082B236}" type="presParOf" srcId="{367C4279-5F42-4153-BD4F-D7C21DF9D6C3}" destId="{1361FEB3-88DC-4CC6-BD9B-35DB05D5048C}" srcOrd="4" destOrd="0" presId="urn:microsoft.com/office/officeart/2008/layout/LinedList"/>
    <dgm:cxn modelId="{2C809886-6A2B-4A0A-81F9-78780F417936}" type="presParOf" srcId="{367C4279-5F42-4153-BD4F-D7C21DF9D6C3}" destId="{809BFBF7-B491-461D-B678-9794373202B5}" srcOrd="5" destOrd="0" presId="urn:microsoft.com/office/officeart/2008/layout/LinedList"/>
    <dgm:cxn modelId="{ADDDA8E7-2311-4896-82E9-DA0EA86792AD}" type="presParOf" srcId="{809BFBF7-B491-461D-B678-9794373202B5}" destId="{A699CD28-4F0D-4952-98F6-8FBD4F4B0F55}" srcOrd="0" destOrd="0" presId="urn:microsoft.com/office/officeart/2008/layout/LinedList"/>
    <dgm:cxn modelId="{A1A8FD6A-9035-496B-8207-56FFCDFD8FFE}" type="presParOf" srcId="{809BFBF7-B491-461D-B678-9794373202B5}" destId="{E6B46794-1F3F-41EC-BFB0-095CEE9BD6DF}" srcOrd="1" destOrd="0" presId="urn:microsoft.com/office/officeart/2008/layout/LinedList"/>
    <dgm:cxn modelId="{BF52C1F1-01E4-4392-A1CA-6542913C9FC1}" type="presParOf" srcId="{367C4279-5F42-4153-BD4F-D7C21DF9D6C3}" destId="{B045D26B-CF7E-494D-B970-06953F29F63D}" srcOrd="6" destOrd="0" presId="urn:microsoft.com/office/officeart/2008/layout/LinedList"/>
    <dgm:cxn modelId="{3AA45106-F4D3-4D4A-8746-42B28B31D782}" type="presParOf" srcId="{367C4279-5F42-4153-BD4F-D7C21DF9D6C3}" destId="{47FFE3CA-1A5C-4CF4-9179-1E17D48F651F}" srcOrd="7" destOrd="0" presId="urn:microsoft.com/office/officeart/2008/layout/LinedList"/>
    <dgm:cxn modelId="{49278969-F6D0-4F20-983D-A2D4379E5E4D}" type="presParOf" srcId="{47FFE3CA-1A5C-4CF4-9179-1E17D48F651F}" destId="{43B73EDE-6E41-4AB8-BB9D-947EB6C4750C}" srcOrd="0" destOrd="0" presId="urn:microsoft.com/office/officeart/2008/layout/LinedList"/>
    <dgm:cxn modelId="{578574E3-EB85-48D0-99DE-24FF56D364A5}" type="presParOf" srcId="{47FFE3CA-1A5C-4CF4-9179-1E17D48F651F}" destId="{86ECCB15-80AF-4E62-937E-6A78E9FFD1FF}" srcOrd="1" destOrd="0" presId="urn:microsoft.com/office/officeart/2008/layout/LinedList"/>
    <dgm:cxn modelId="{EB18E587-AFCB-499C-B96C-6F95AB01218E}" type="presParOf" srcId="{367C4279-5F42-4153-BD4F-D7C21DF9D6C3}" destId="{838BDB23-A823-4688-B96A-02AC266FC67A}" srcOrd="8" destOrd="0" presId="urn:microsoft.com/office/officeart/2008/layout/LinedList"/>
    <dgm:cxn modelId="{DE26F53D-D7DA-4551-B085-CD28600BB075}" type="presParOf" srcId="{367C4279-5F42-4153-BD4F-D7C21DF9D6C3}" destId="{F5724438-CD38-44AA-B15D-DCB444987535}" srcOrd="9" destOrd="0" presId="urn:microsoft.com/office/officeart/2008/layout/LinedList"/>
    <dgm:cxn modelId="{61A70FA7-9904-4829-938A-41DF15E1D7AD}" type="presParOf" srcId="{F5724438-CD38-44AA-B15D-DCB444987535}" destId="{8981A5E6-4C3B-470C-BE38-D12B000FB1C2}" srcOrd="0" destOrd="0" presId="urn:microsoft.com/office/officeart/2008/layout/LinedList"/>
    <dgm:cxn modelId="{FA099901-CE7A-48D4-8352-89B327DFE9DF}" type="presParOf" srcId="{F5724438-CD38-44AA-B15D-DCB444987535}" destId="{7BD5BEF9-C578-446B-8EDC-EF49D0D258EE}" srcOrd="1" destOrd="0" presId="urn:microsoft.com/office/officeart/2008/layout/LinedList"/>
    <dgm:cxn modelId="{B1D601AC-630A-403E-B330-C88D4E794A9E}" type="presParOf" srcId="{367C4279-5F42-4153-BD4F-D7C21DF9D6C3}" destId="{930BBE83-3F3C-4E59-9589-C711B9DBADB0}" srcOrd="10" destOrd="0" presId="urn:microsoft.com/office/officeart/2008/layout/LinedList"/>
    <dgm:cxn modelId="{74364C18-90D3-49E0-9895-4F3944A0BB05}" type="presParOf" srcId="{367C4279-5F42-4153-BD4F-D7C21DF9D6C3}" destId="{7AE86DC1-B9DE-4317-A063-A4EF441C5920}" srcOrd="11" destOrd="0" presId="urn:microsoft.com/office/officeart/2008/layout/LinedList"/>
    <dgm:cxn modelId="{4294512E-FA1E-4F52-9FC4-7EA0AF72579B}" type="presParOf" srcId="{7AE86DC1-B9DE-4317-A063-A4EF441C5920}" destId="{29E6EA19-9AB5-4259-9568-569DABA11DB2}" srcOrd="0" destOrd="0" presId="urn:microsoft.com/office/officeart/2008/layout/LinedList"/>
    <dgm:cxn modelId="{CAC192BB-D7E9-4569-B841-8CCC01290CD0}" type="presParOf" srcId="{7AE86DC1-B9DE-4317-A063-A4EF441C5920}" destId="{E8EE6943-1614-4AB8-9F50-978D3A9DD5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6F5522-870E-4380-A08B-EAF23FDC83F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18B2D7C-B7CE-48AD-ADDD-5A8F1856953A}">
      <dgm:prSet/>
      <dgm:spPr/>
      <dgm:t>
        <a:bodyPr/>
        <a:lstStyle/>
        <a:p>
          <a:r>
            <a:rPr lang="en-US"/>
            <a:t>Analisis isi kuantitatif adalah metode untuk menganalisis data tekstual, visual, atau media lainnya dengan cara mengubahnya menjadi data kuantitatif berdasarkan kategori tertentu.</a:t>
          </a:r>
        </a:p>
      </dgm:t>
    </dgm:pt>
    <dgm:pt modelId="{EC6924C1-14A4-49AF-A7BD-F30696D0BADD}" type="parTrans" cxnId="{9382E8FE-7830-4558-9B81-8ABD3AE46B6E}">
      <dgm:prSet/>
      <dgm:spPr/>
      <dgm:t>
        <a:bodyPr/>
        <a:lstStyle/>
        <a:p>
          <a:endParaRPr lang="en-US"/>
        </a:p>
      </dgm:t>
    </dgm:pt>
    <dgm:pt modelId="{4116AC23-B65C-493E-AC10-161B0205C2D5}" type="sibTrans" cxnId="{9382E8FE-7830-4558-9B81-8ABD3AE46B6E}">
      <dgm:prSet/>
      <dgm:spPr/>
      <dgm:t>
        <a:bodyPr/>
        <a:lstStyle/>
        <a:p>
          <a:endParaRPr lang="en-US"/>
        </a:p>
      </dgm:t>
    </dgm:pt>
    <dgm:pt modelId="{CF1A17B6-26F3-4403-8A23-4CA58F515ACD}">
      <dgm:prSet/>
      <dgm:spPr/>
      <dgm:t>
        <a:bodyPr/>
        <a:lstStyle/>
        <a:p>
          <a:r>
            <a:rPr lang="en-US"/>
            <a:t>Ciri-ciri utama:Fokus pada frekuensi atau pola kemunculan kategori tertentu dalam data.</a:t>
          </a:r>
        </a:p>
      </dgm:t>
    </dgm:pt>
    <dgm:pt modelId="{ECAEC530-2003-464E-B6A3-510D2A83C905}" type="parTrans" cxnId="{E1B130A1-563B-4145-A398-32E892EA7386}">
      <dgm:prSet/>
      <dgm:spPr/>
      <dgm:t>
        <a:bodyPr/>
        <a:lstStyle/>
        <a:p>
          <a:endParaRPr lang="en-US"/>
        </a:p>
      </dgm:t>
    </dgm:pt>
    <dgm:pt modelId="{312C8711-AF7B-4962-B224-267AEEA6F1DE}" type="sibTrans" cxnId="{E1B130A1-563B-4145-A398-32E892EA7386}">
      <dgm:prSet/>
      <dgm:spPr/>
      <dgm:t>
        <a:bodyPr/>
        <a:lstStyle/>
        <a:p>
          <a:endParaRPr lang="en-US"/>
        </a:p>
      </dgm:t>
    </dgm:pt>
    <dgm:pt modelId="{E5A446CB-1BB2-4D06-8A09-98BFA6B7372C}">
      <dgm:prSet/>
      <dgm:spPr/>
      <dgm:t>
        <a:bodyPr/>
        <a:lstStyle/>
        <a:p>
          <a:r>
            <a:rPr lang="en-US"/>
            <a:t>Digunakan untuk memahami tren, tema, atau bias dalam dokumen, media, atau komunikasi tertentu.Melibatkan proses kategorisasi data berdasarkan kode atau tema tertentu.</a:t>
          </a:r>
        </a:p>
      </dgm:t>
    </dgm:pt>
    <dgm:pt modelId="{46BCEA30-1C80-4516-AB83-17A08DF63E52}" type="parTrans" cxnId="{A29E673D-E67A-40AD-A07A-6FFFA356F306}">
      <dgm:prSet/>
      <dgm:spPr/>
      <dgm:t>
        <a:bodyPr/>
        <a:lstStyle/>
        <a:p>
          <a:endParaRPr lang="en-US"/>
        </a:p>
      </dgm:t>
    </dgm:pt>
    <dgm:pt modelId="{FFE0C91E-0AE6-414F-9C70-B57C9FB42E2F}" type="sibTrans" cxnId="{A29E673D-E67A-40AD-A07A-6FFFA356F306}">
      <dgm:prSet/>
      <dgm:spPr/>
      <dgm:t>
        <a:bodyPr/>
        <a:lstStyle/>
        <a:p>
          <a:endParaRPr lang="en-US"/>
        </a:p>
      </dgm:t>
    </dgm:pt>
    <dgm:pt modelId="{80F8BEDB-1CC4-4676-8C46-1F34FADFF686}" type="pres">
      <dgm:prSet presAssocID="{EA6F5522-870E-4380-A08B-EAF23FDC83F9}" presName="outerComposite" presStyleCnt="0">
        <dgm:presLayoutVars>
          <dgm:chMax val="5"/>
          <dgm:dir/>
          <dgm:resizeHandles val="exact"/>
        </dgm:presLayoutVars>
      </dgm:prSet>
      <dgm:spPr/>
    </dgm:pt>
    <dgm:pt modelId="{880264C5-DBB1-4711-88E0-4DDB06AD7EB5}" type="pres">
      <dgm:prSet presAssocID="{EA6F5522-870E-4380-A08B-EAF23FDC83F9}" presName="dummyMaxCanvas" presStyleCnt="0">
        <dgm:presLayoutVars/>
      </dgm:prSet>
      <dgm:spPr/>
    </dgm:pt>
    <dgm:pt modelId="{60CE9BAF-749D-499C-A7C7-6D0541D6A6D4}" type="pres">
      <dgm:prSet presAssocID="{EA6F5522-870E-4380-A08B-EAF23FDC83F9}" presName="ThreeNodes_1" presStyleLbl="node1" presStyleIdx="0" presStyleCnt="3">
        <dgm:presLayoutVars>
          <dgm:bulletEnabled val="1"/>
        </dgm:presLayoutVars>
      </dgm:prSet>
      <dgm:spPr/>
    </dgm:pt>
    <dgm:pt modelId="{9635CC5B-7274-460B-B2AF-1FCC8637BF52}" type="pres">
      <dgm:prSet presAssocID="{EA6F5522-870E-4380-A08B-EAF23FDC83F9}" presName="ThreeNodes_2" presStyleLbl="node1" presStyleIdx="1" presStyleCnt="3">
        <dgm:presLayoutVars>
          <dgm:bulletEnabled val="1"/>
        </dgm:presLayoutVars>
      </dgm:prSet>
      <dgm:spPr/>
    </dgm:pt>
    <dgm:pt modelId="{AC91B34A-75E3-4D30-BB84-0622659B8FDE}" type="pres">
      <dgm:prSet presAssocID="{EA6F5522-870E-4380-A08B-EAF23FDC83F9}" presName="ThreeNodes_3" presStyleLbl="node1" presStyleIdx="2" presStyleCnt="3">
        <dgm:presLayoutVars>
          <dgm:bulletEnabled val="1"/>
        </dgm:presLayoutVars>
      </dgm:prSet>
      <dgm:spPr/>
    </dgm:pt>
    <dgm:pt modelId="{79519F80-B1E4-4D89-AF18-81AF81763BDD}" type="pres">
      <dgm:prSet presAssocID="{EA6F5522-870E-4380-A08B-EAF23FDC83F9}" presName="ThreeConn_1-2" presStyleLbl="fgAccFollowNode1" presStyleIdx="0" presStyleCnt="2">
        <dgm:presLayoutVars>
          <dgm:bulletEnabled val="1"/>
        </dgm:presLayoutVars>
      </dgm:prSet>
      <dgm:spPr/>
    </dgm:pt>
    <dgm:pt modelId="{0BE8A23A-56CF-4134-9A8D-CA135C281916}" type="pres">
      <dgm:prSet presAssocID="{EA6F5522-870E-4380-A08B-EAF23FDC83F9}" presName="ThreeConn_2-3" presStyleLbl="fgAccFollowNode1" presStyleIdx="1" presStyleCnt="2">
        <dgm:presLayoutVars>
          <dgm:bulletEnabled val="1"/>
        </dgm:presLayoutVars>
      </dgm:prSet>
      <dgm:spPr/>
    </dgm:pt>
    <dgm:pt modelId="{BBDE18CB-5B04-4F06-8E10-4EFAB612AAEB}" type="pres">
      <dgm:prSet presAssocID="{EA6F5522-870E-4380-A08B-EAF23FDC83F9}" presName="ThreeNodes_1_text" presStyleLbl="node1" presStyleIdx="2" presStyleCnt="3">
        <dgm:presLayoutVars>
          <dgm:bulletEnabled val="1"/>
        </dgm:presLayoutVars>
      </dgm:prSet>
      <dgm:spPr/>
    </dgm:pt>
    <dgm:pt modelId="{01901E1D-566A-42C7-89FD-D44A1802C4EF}" type="pres">
      <dgm:prSet presAssocID="{EA6F5522-870E-4380-A08B-EAF23FDC83F9}" presName="ThreeNodes_2_text" presStyleLbl="node1" presStyleIdx="2" presStyleCnt="3">
        <dgm:presLayoutVars>
          <dgm:bulletEnabled val="1"/>
        </dgm:presLayoutVars>
      </dgm:prSet>
      <dgm:spPr/>
    </dgm:pt>
    <dgm:pt modelId="{E82B841A-D6BD-45CC-B38F-F1AD8DE65A36}" type="pres">
      <dgm:prSet presAssocID="{EA6F5522-870E-4380-A08B-EAF23FDC83F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A58A204-0326-473E-AAC2-142CB9571BF3}" type="presOf" srcId="{E5A446CB-1BB2-4D06-8A09-98BFA6B7372C}" destId="{AC91B34A-75E3-4D30-BB84-0622659B8FDE}" srcOrd="0" destOrd="0" presId="urn:microsoft.com/office/officeart/2005/8/layout/vProcess5"/>
    <dgm:cxn modelId="{4B94C213-6CAF-4EFE-891A-C6CD453E0D0B}" type="presOf" srcId="{218B2D7C-B7CE-48AD-ADDD-5A8F1856953A}" destId="{BBDE18CB-5B04-4F06-8E10-4EFAB612AAEB}" srcOrd="1" destOrd="0" presId="urn:microsoft.com/office/officeart/2005/8/layout/vProcess5"/>
    <dgm:cxn modelId="{9B3DB927-ED52-4240-A0BA-0A27177AD73E}" type="presOf" srcId="{312C8711-AF7B-4962-B224-267AEEA6F1DE}" destId="{0BE8A23A-56CF-4134-9A8D-CA135C281916}" srcOrd="0" destOrd="0" presId="urn:microsoft.com/office/officeart/2005/8/layout/vProcess5"/>
    <dgm:cxn modelId="{A29E673D-E67A-40AD-A07A-6FFFA356F306}" srcId="{EA6F5522-870E-4380-A08B-EAF23FDC83F9}" destId="{E5A446CB-1BB2-4D06-8A09-98BFA6B7372C}" srcOrd="2" destOrd="0" parTransId="{46BCEA30-1C80-4516-AB83-17A08DF63E52}" sibTransId="{FFE0C91E-0AE6-414F-9C70-B57C9FB42E2F}"/>
    <dgm:cxn modelId="{8334484A-4438-477C-B0CF-E5BE72F640E4}" type="presOf" srcId="{E5A446CB-1BB2-4D06-8A09-98BFA6B7372C}" destId="{E82B841A-D6BD-45CC-B38F-F1AD8DE65A36}" srcOrd="1" destOrd="0" presId="urn:microsoft.com/office/officeart/2005/8/layout/vProcess5"/>
    <dgm:cxn modelId="{D946A64D-B956-4B90-A839-9F71E0338334}" type="presOf" srcId="{218B2D7C-B7CE-48AD-ADDD-5A8F1856953A}" destId="{60CE9BAF-749D-499C-A7C7-6D0541D6A6D4}" srcOrd="0" destOrd="0" presId="urn:microsoft.com/office/officeart/2005/8/layout/vProcess5"/>
    <dgm:cxn modelId="{95E8CE85-7AA4-4DF1-8814-61F5DA9F30B5}" type="presOf" srcId="{CF1A17B6-26F3-4403-8A23-4CA58F515ACD}" destId="{9635CC5B-7274-460B-B2AF-1FCC8637BF52}" srcOrd="0" destOrd="0" presId="urn:microsoft.com/office/officeart/2005/8/layout/vProcess5"/>
    <dgm:cxn modelId="{E1B130A1-563B-4145-A398-32E892EA7386}" srcId="{EA6F5522-870E-4380-A08B-EAF23FDC83F9}" destId="{CF1A17B6-26F3-4403-8A23-4CA58F515ACD}" srcOrd="1" destOrd="0" parTransId="{ECAEC530-2003-464E-B6A3-510D2A83C905}" sibTransId="{312C8711-AF7B-4962-B224-267AEEA6F1DE}"/>
    <dgm:cxn modelId="{866056B7-B6A5-4EBD-A4EA-D50DF3DF6DC1}" type="presOf" srcId="{4116AC23-B65C-493E-AC10-161B0205C2D5}" destId="{79519F80-B1E4-4D89-AF18-81AF81763BDD}" srcOrd="0" destOrd="0" presId="urn:microsoft.com/office/officeart/2005/8/layout/vProcess5"/>
    <dgm:cxn modelId="{333AB5F6-28B8-4B5B-95D3-7FAF13C0EFF4}" type="presOf" srcId="{CF1A17B6-26F3-4403-8A23-4CA58F515ACD}" destId="{01901E1D-566A-42C7-89FD-D44A1802C4EF}" srcOrd="1" destOrd="0" presId="urn:microsoft.com/office/officeart/2005/8/layout/vProcess5"/>
    <dgm:cxn modelId="{591F99FB-441A-4CE1-81A5-403D39B310CA}" type="presOf" srcId="{EA6F5522-870E-4380-A08B-EAF23FDC83F9}" destId="{80F8BEDB-1CC4-4676-8C46-1F34FADFF686}" srcOrd="0" destOrd="0" presId="urn:microsoft.com/office/officeart/2005/8/layout/vProcess5"/>
    <dgm:cxn modelId="{9382E8FE-7830-4558-9B81-8ABD3AE46B6E}" srcId="{EA6F5522-870E-4380-A08B-EAF23FDC83F9}" destId="{218B2D7C-B7CE-48AD-ADDD-5A8F1856953A}" srcOrd="0" destOrd="0" parTransId="{EC6924C1-14A4-49AF-A7BD-F30696D0BADD}" sibTransId="{4116AC23-B65C-493E-AC10-161B0205C2D5}"/>
    <dgm:cxn modelId="{0E41793D-FF16-4EDE-BBBD-5F0AC7CDD1B9}" type="presParOf" srcId="{80F8BEDB-1CC4-4676-8C46-1F34FADFF686}" destId="{880264C5-DBB1-4711-88E0-4DDB06AD7EB5}" srcOrd="0" destOrd="0" presId="urn:microsoft.com/office/officeart/2005/8/layout/vProcess5"/>
    <dgm:cxn modelId="{315A00BD-26E7-4F45-AE0C-DC743FC6FADC}" type="presParOf" srcId="{80F8BEDB-1CC4-4676-8C46-1F34FADFF686}" destId="{60CE9BAF-749D-499C-A7C7-6D0541D6A6D4}" srcOrd="1" destOrd="0" presId="urn:microsoft.com/office/officeart/2005/8/layout/vProcess5"/>
    <dgm:cxn modelId="{C37A0E52-9D38-48EC-B8CB-D28A71D3655E}" type="presParOf" srcId="{80F8BEDB-1CC4-4676-8C46-1F34FADFF686}" destId="{9635CC5B-7274-460B-B2AF-1FCC8637BF52}" srcOrd="2" destOrd="0" presId="urn:microsoft.com/office/officeart/2005/8/layout/vProcess5"/>
    <dgm:cxn modelId="{5AB89DFA-5BA0-46B5-85AD-BAE97804E8F2}" type="presParOf" srcId="{80F8BEDB-1CC4-4676-8C46-1F34FADFF686}" destId="{AC91B34A-75E3-4D30-BB84-0622659B8FDE}" srcOrd="3" destOrd="0" presId="urn:microsoft.com/office/officeart/2005/8/layout/vProcess5"/>
    <dgm:cxn modelId="{7457153C-ED7E-4984-9B17-02B1E73B73A0}" type="presParOf" srcId="{80F8BEDB-1CC4-4676-8C46-1F34FADFF686}" destId="{79519F80-B1E4-4D89-AF18-81AF81763BDD}" srcOrd="4" destOrd="0" presId="urn:microsoft.com/office/officeart/2005/8/layout/vProcess5"/>
    <dgm:cxn modelId="{AD8FFC57-9B2E-44FA-8C7F-C6D89D69A61E}" type="presParOf" srcId="{80F8BEDB-1CC4-4676-8C46-1F34FADFF686}" destId="{0BE8A23A-56CF-4134-9A8D-CA135C281916}" srcOrd="5" destOrd="0" presId="urn:microsoft.com/office/officeart/2005/8/layout/vProcess5"/>
    <dgm:cxn modelId="{2A883F36-B27D-4822-A3F5-C1567FED25AD}" type="presParOf" srcId="{80F8BEDB-1CC4-4676-8C46-1F34FADFF686}" destId="{BBDE18CB-5B04-4F06-8E10-4EFAB612AAEB}" srcOrd="6" destOrd="0" presId="urn:microsoft.com/office/officeart/2005/8/layout/vProcess5"/>
    <dgm:cxn modelId="{94A9D628-FEEE-44C2-87A7-80433F8F7BBA}" type="presParOf" srcId="{80F8BEDB-1CC4-4676-8C46-1F34FADFF686}" destId="{01901E1D-566A-42C7-89FD-D44A1802C4EF}" srcOrd="7" destOrd="0" presId="urn:microsoft.com/office/officeart/2005/8/layout/vProcess5"/>
    <dgm:cxn modelId="{95269719-653C-4FD3-B244-FBE2384A2E23}" type="presParOf" srcId="{80F8BEDB-1CC4-4676-8C46-1F34FADFF686}" destId="{E82B841A-D6BD-45CC-B38F-F1AD8DE65A3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5894FA2-6154-4D09-81FD-F0E86B83FA6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A4D11A-B5BF-4833-BF10-94475D17A1BC}">
      <dgm:prSet/>
      <dgm:spPr/>
      <dgm:t>
        <a:bodyPr/>
        <a:lstStyle/>
        <a:p>
          <a:r>
            <a:rPr lang="en-US"/>
            <a:t>Deskriptif</a:t>
          </a:r>
        </a:p>
      </dgm:t>
    </dgm:pt>
    <dgm:pt modelId="{2F7A9072-DCF5-48CD-8DF3-E7DB07D1684D}" type="parTrans" cxnId="{C008A4B7-9CFE-4863-A4A2-FA020B27AC7A}">
      <dgm:prSet/>
      <dgm:spPr/>
      <dgm:t>
        <a:bodyPr/>
        <a:lstStyle/>
        <a:p>
          <a:endParaRPr lang="en-US"/>
        </a:p>
      </dgm:t>
    </dgm:pt>
    <dgm:pt modelId="{5831AE10-64D7-4347-A13F-D8E97E729F58}" type="sibTrans" cxnId="{C008A4B7-9CFE-4863-A4A2-FA020B27AC7A}">
      <dgm:prSet/>
      <dgm:spPr/>
      <dgm:t>
        <a:bodyPr/>
        <a:lstStyle/>
        <a:p>
          <a:endParaRPr lang="en-US"/>
        </a:p>
      </dgm:t>
    </dgm:pt>
    <dgm:pt modelId="{19B3043E-A851-4FCA-97CD-05C3427F484A}">
      <dgm:prSet/>
      <dgm:spPr/>
      <dgm:t>
        <a:bodyPr/>
        <a:lstStyle/>
        <a:p>
          <a:r>
            <a:rPr lang="en-US" dirty="0" err="1"/>
            <a:t>Eksplanatif</a:t>
          </a:r>
          <a:r>
            <a:rPr lang="en-US" dirty="0"/>
            <a:t>/</a:t>
          </a:r>
          <a:r>
            <a:rPr lang="en-US" dirty="0" err="1"/>
            <a:t>Korelasioal</a:t>
          </a:r>
          <a:endParaRPr lang="en-US" dirty="0"/>
        </a:p>
      </dgm:t>
    </dgm:pt>
    <dgm:pt modelId="{B3876DCF-A39E-41B7-A9B1-B48FCE72CA6D}" type="parTrans" cxnId="{DEF3A822-E648-4826-BA0A-18959F86C6EB}">
      <dgm:prSet/>
      <dgm:spPr/>
      <dgm:t>
        <a:bodyPr/>
        <a:lstStyle/>
        <a:p>
          <a:endParaRPr lang="en-US"/>
        </a:p>
      </dgm:t>
    </dgm:pt>
    <dgm:pt modelId="{C92F61C3-D454-48EA-90BB-ED9F29925B07}" type="sibTrans" cxnId="{DEF3A822-E648-4826-BA0A-18959F86C6EB}">
      <dgm:prSet/>
      <dgm:spPr/>
      <dgm:t>
        <a:bodyPr/>
        <a:lstStyle/>
        <a:p>
          <a:endParaRPr lang="en-US"/>
        </a:p>
      </dgm:t>
    </dgm:pt>
    <dgm:pt modelId="{874F22D3-E795-46F3-AD0B-67CD592F55BC}">
      <dgm:prSet/>
      <dgm:spPr/>
      <dgm:t>
        <a:bodyPr/>
        <a:lstStyle/>
        <a:p>
          <a:r>
            <a:rPr lang="en-US"/>
            <a:t>Komparatif</a:t>
          </a:r>
        </a:p>
      </dgm:t>
    </dgm:pt>
    <dgm:pt modelId="{588D9ACC-B47C-4EE5-8C11-A3F7B6144E8D}" type="sibTrans" cxnId="{C1E0A923-7E97-4FD3-8D20-3E0EEEC3338B}">
      <dgm:prSet/>
      <dgm:spPr/>
      <dgm:t>
        <a:bodyPr/>
        <a:lstStyle/>
        <a:p>
          <a:endParaRPr lang="en-US"/>
        </a:p>
      </dgm:t>
    </dgm:pt>
    <dgm:pt modelId="{0452E8EA-7961-40CA-BB8C-9376D76EF23D}" type="parTrans" cxnId="{C1E0A923-7E97-4FD3-8D20-3E0EEEC3338B}">
      <dgm:prSet/>
      <dgm:spPr/>
      <dgm:t>
        <a:bodyPr/>
        <a:lstStyle/>
        <a:p>
          <a:endParaRPr lang="en-US"/>
        </a:p>
      </dgm:t>
    </dgm:pt>
    <dgm:pt modelId="{8F87970A-A901-429F-8707-D99A2AD1E370}" type="pres">
      <dgm:prSet presAssocID="{55894FA2-6154-4D09-81FD-F0E86B83FA6D}" presName="linear" presStyleCnt="0">
        <dgm:presLayoutVars>
          <dgm:animLvl val="lvl"/>
          <dgm:resizeHandles val="exact"/>
        </dgm:presLayoutVars>
      </dgm:prSet>
      <dgm:spPr/>
    </dgm:pt>
    <dgm:pt modelId="{39BA407F-D0AB-433B-9830-30E1E13B6D73}" type="pres">
      <dgm:prSet presAssocID="{87A4D11A-B5BF-4833-BF10-94475D17A1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32289B-AEAF-4611-921D-9D8EF69F1F44}" type="pres">
      <dgm:prSet presAssocID="{5831AE10-64D7-4347-A13F-D8E97E729F58}" presName="spacer" presStyleCnt="0"/>
      <dgm:spPr/>
    </dgm:pt>
    <dgm:pt modelId="{9B662153-BCDD-4397-A097-97658BE409D5}" type="pres">
      <dgm:prSet presAssocID="{874F22D3-E795-46F3-AD0B-67CD592F55B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BB0A3BF-AEEB-4C8E-860D-68A23C8301E7}" type="pres">
      <dgm:prSet presAssocID="{588D9ACC-B47C-4EE5-8C11-A3F7B6144E8D}" presName="spacer" presStyleCnt="0"/>
      <dgm:spPr/>
    </dgm:pt>
    <dgm:pt modelId="{5A854E60-8CDD-4ED0-8CBB-E6AA88FB752D}" type="pres">
      <dgm:prSet presAssocID="{19B3043E-A851-4FCA-97CD-05C3427F484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EF3A822-E648-4826-BA0A-18959F86C6EB}" srcId="{55894FA2-6154-4D09-81FD-F0E86B83FA6D}" destId="{19B3043E-A851-4FCA-97CD-05C3427F484A}" srcOrd="2" destOrd="0" parTransId="{B3876DCF-A39E-41B7-A9B1-B48FCE72CA6D}" sibTransId="{C92F61C3-D454-48EA-90BB-ED9F29925B07}"/>
    <dgm:cxn modelId="{C1E0A923-7E97-4FD3-8D20-3E0EEEC3338B}" srcId="{55894FA2-6154-4D09-81FD-F0E86B83FA6D}" destId="{874F22D3-E795-46F3-AD0B-67CD592F55BC}" srcOrd="1" destOrd="0" parTransId="{0452E8EA-7961-40CA-BB8C-9376D76EF23D}" sibTransId="{588D9ACC-B47C-4EE5-8C11-A3F7B6144E8D}"/>
    <dgm:cxn modelId="{A8F3B44C-DDF6-4796-9D96-E81DDC037A2B}" type="presOf" srcId="{55894FA2-6154-4D09-81FD-F0E86B83FA6D}" destId="{8F87970A-A901-429F-8707-D99A2AD1E370}" srcOrd="0" destOrd="0" presId="urn:microsoft.com/office/officeart/2005/8/layout/vList2"/>
    <dgm:cxn modelId="{57B1D177-4E7D-4923-A6D1-029C4943AB60}" type="presOf" srcId="{87A4D11A-B5BF-4833-BF10-94475D17A1BC}" destId="{39BA407F-D0AB-433B-9830-30E1E13B6D73}" srcOrd="0" destOrd="0" presId="urn:microsoft.com/office/officeart/2005/8/layout/vList2"/>
    <dgm:cxn modelId="{C008A4B7-9CFE-4863-A4A2-FA020B27AC7A}" srcId="{55894FA2-6154-4D09-81FD-F0E86B83FA6D}" destId="{87A4D11A-B5BF-4833-BF10-94475D17A1BC}" srcOrd="0" destOrd="0" parTransId="{2F7A9072-DCF5-48CD-8DF3-E7DB07D1684D}" sibTransId="{5831AE10-64D7-4347-A13F-D8E97E729F58}"/>
    <dgm:cxn modelId="{053A5BBD-606A-4BA7-9A82-2E04BC34F003}" type="presOf" srcId="{19B3043E-A851-4FCA-97CD-05C3427F484A}" destId="{5A854E60-8CDD-4ED0-8CBB-E6AA88FB752D}" srcOrd="0" destOrd="0" presId="urn:microsoft.com/office/officeart/2005/8/layout/vList2"/>
    <dgm:cxn modelId="{193813DB-AC78-4283-9482-723A559189FE}" type="presOf" srcId="{874F22D3-E795-46F3-AD0B-67CD592F55BC}" destId="{9B662153-BCDD-4397-A097-97658BE409D5}" srcOrd="0" destOrd="0" presId="urn:microsoft.com/office/officeart/2005/8/layout/vList2"/>
    <dgm:cxn modelId="{2BFFC02A-8156-4A08-8BCC-971C8F190083}" type="presParOf" srcId="{8F87970A-A901-429F-8707-D99A2AD1E370}" destId="{39BA407F-D0AB-433B-9830-30E1E13B6D73}" srcOrd="0" destOrd="0" presId="urn:microsoft.com/office/officeart/2005/8/layout/vList2"/>
    <dgm:cxn modelId="{96BBA9F6-7E56-4C70-864A-291D86235D40}" type="presParOf" srcId="{8F87970A-A901-429F-8707-D99A2AD1E370}" destId="{3E32289B-AEAF-4611-921D-9D8EF69F1F44}" srcOrd="1" destOrd="0" presId="urn:microsoft.com/office/officeart/2005/8/layout/vList2"/>
    <dgm:cxn modelId="{689AE12B-86C2-421D-BA57-CB069EAC46E7}" type="presParOf" srcId="{8F87970A-A901-429F-8707-D99A2AD1E370}" destId="{9B662153-BCDD-4397-A097-97658BE409D5}" srcOrd="2" destOrd="0" presId="urn:microsoft.com/office/officeart/2005/8/layout/vList2"/>
    <dgm:cxn modelId="{E39B132D-D11D-4F5F-806B-2F416F6BD2DC}" type="presParOf" srcId="{8F87970A-A901-429F-8707-D99A2AD1E370}" destId="{FBB0A3BF-AEEB-4C8E-860D-68A23C8301E7}" srcOrd="3" destOrd="0" presId="urn:microsoft.com/office/officeart/2005/8/layout/vList2"/>
    <dgm:cxn modelId="{9FB45C32-C3C0-4071-A9DE-71DAF75CE50B}" type="presParOf" srcId="{8F87970A-A901-429F-8707-D99A2AD1E370}" destId="{5A854E60-8CDD-4ED0-8CBB-E6AA88FB752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3DC2A-6647-4036-BFFB-6DF5663ADEA6}">
      <dsp:nvSpPr>
        <dsp:cNvPr id="0" name=""/>
        <dsp:cNvSpPr/>
      </dsp:nvSpPr>
      <dsp:spPr>
        <a:xfrm>
          <a:off x="1283" y="16286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E21E8-DE28-4E82-9A06-92E366F23077}">
      <dsp:nvSpPr>
        <dsp:cNvPr id="0" name=""/>
        <dsp:cNvSpPr/>
      </dsp:nvSpPr>
      <dsp:spPr>
        <a:xfrm>
          <a:off x="501904" y="638452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Kuantitatif</a:t>
          </a:r>
          <a:endParaRPr lang="en-US" sz="1800" kern="1200" dirty="0"/>
        </a:p>
      </dsp:txBody>
      <dsp:txXfrm>
        <a:off x="585701" y="722249"/>
        <a:ext cx="4337991" cy="2693452"/>
      </dsp:txXfrm>
    </dsp:sp>
    <dsp:sp modelId="{DA04AB93-42E3-4607-88EB-DF474B48D143}">
      <dsp:nvSpPr>
        <dsp:cNvPr id="0" name=""/>
        <dsp:cNvSpPr/>
      </dsp:nvSpPr>
      <dsp:spPr>
        <a:xfrm>
          <a:off x="5508110" y="16286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45D1B-5C8C-4694-83DB-B138428C5D37}">
      <dsp:nvSpPr>
        <dsp:cNvPr id="0" name=""/>
        <dsp:cNvSpPr/>
      </dsp:nvSpPr>
      <dsp:spPr>
        <a:xfrm>
          <a:off x="6008730" y="638452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Pendekatan</a:t>
          </a:r>
          <a:r>
            <a:rPr lang="en-US" sz="1800" kern="1200" dirty="0"/>
            <a:t> </a:t>
          </a:r>
          <a:r>
            <a:rPr lang="en-US" sz="1800" kern="1200" dirty="0" err="1"/>
            <a:t>kuantitatif</a:t>
          </a:r>
          <a:r>
            <a:rPr lang="en-US" sz="1800" kern="1200" dirty="0"/>
            <a:t> </a:t>
          </a:r>
          <a:r>
            <a:rPr lang="en-US" sz="1800" kern="1200" dirty="0" err="1"/>
            <a:t>adalah</a:t>
          </a:r>
          <a:r>
            <a:rPr lang="en-US" sz="1800" kern="1200" dirty="0"/>
            <a:t> </a:t>
          </a:r>
          <a:r>
            <a:rPr lang="en-US" sz="1800" kern="1200" dirty="0" err="1"/>
            <a:t>penelitian</a:t>
          </a:r>
          <a:r>
            <a:rPr lang="en-US" sz="1800" kern="1200" dirty="0"/>
            <a:t> yang </a:t>
          </a:r>
          <a:r>
            <a:rPr lang="en-US" sz="1800" kern="1200" dirty="0" err="1"/>
            <a:t>berfokus</a:t>
          </a:r>
          <a:r>
            <a:rPr lang="en-US" sz="1800" kern="1200" dirty="0"/>
            <a:t> pada </a:t>
          </a:r>
          <a:r>
            <a:rPr lang="en-US" sz="1800" kern="1200" dirty="0" err="1"/>
            <a:t>pengumpulan</a:t>
          </a:r>
          <a:r>
            <a:rPr lang="en-US" sz="1800" kern="1200" dirty="0"/>
            <a:t> dan </a:t>
          </a:r>
          <a:r>
            <a:rPr lang="en-US" sz="1800" kern="1200" dirty="0" err="1"/>
            <a:t>analisis</a:t>
          </a:r>
          <a:r>
            <a:rPr lang="en-US" sz="1800" kern="1200" dirty="0"/>
            <a:t> data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bentuk</a:t>
          </a:r>
          <a:r>
            <a:rPr lang="en-US" sz="1800" kern="1200" dirty="0"/>
            <a:t> </a:t>
          </a:r>
          <a:r>
            <a:rPr lang="en-US" sz="1800" kern="1200" dirty="0" err="1"/>
            <a:t>angka</a:t>
          </a:r>
          <a:r>
            <a:rPr lang="en-US" sz="1800" kern="1200" dirty="0"/>
            <a:t>. 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Pendekatan</a:t>
          </a:r>
          <a:r>
            <a:rPr lang="en-US" sz="1800" kern="1200" dirty="0"/>
            <a:t> </a:t>
          </a:r>
          <a:r>
            <a:rPr lang="en-US" sz="1800" kern="1200" dirty="0" err="1"/>
            <a:t>ini</a:t>
          </a:r>
          <a:r>
            <a:rPr lang="en-US" sz="1800" kern="1200" dirty="0"/>
            <a:t> </a:t>
          </a:r>
          <a:r>
            <a:rPr lang="en-US" sz="1800" kern="1200" dirty="0" err="1"/>
            <a:t>digunakan</a:t>
          </a:r>
          <a:r>
            <a:rPr lang="en-US" sz="1800" kern="1200" dirty="0"/>
            <a:t> </a:t>
          </a:r>
          <a:r>
            <a:rPr lang="en-US" sz="1800" kern="1200" dirty="0" err="1"/>
            <a:t>untuk</a:t>
          </a:r>
          <a:r>
            <a:rPr lang="en-US" sz="1800" kern="1200" dirty="0"/>
            <a:t> </a:t>
          </a:r>
          <a:r>
            <a:rPr lang="en-US" sz="1800" kern="1200" dirty="0" err="1"/>
            <a:t>menguji</a:t>
          </a:r>
          <a:r>
            <a:rPr lang="en-US" sz="1800" kern="1200" dirty="0"/>
            <a:t> </a:t>
          </a:r>
          <a:r>
            <a:rPr lang="en-US" sz="1800" kern="1200" dirty="0" err="1"/>
            <a:t>hipotesis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teori</a:t>
          </a:r>
          <a:r>
            <a:rPr lang="en-US" sz="1800" kern="1200" dirty="0"/>
            <a:t> </a:t>
          </a:r>
          <a:r>
            <a:rPr lang="en-US" sz="1800" kern="1200" dirty="0" err="1"/>
            <a:t>dengan</a:t>
          </a:r>
          <a:r>
            <a:rPr lang="en-US" sz="1800" kern="1200" dirty="0"/>
            <a:t> </a:t>
          </a:r>
          <a:r>
            <a:rPr lang="en-US" sz="1800" kern="1200" dirty="0" err="1"/>
            <a:t>mengukur</a:t>
          </a:r>
          <a:r>
            <a:rPr lang="en-US" sz="1800" kern="1200" dirty="0"/>
            <a:t> </a:t>
          </a:r>
          <a:r>
            <a:rPr lang="en-US" sz="1800" kern="1200" dirty="0" err="1"/>
            <a:t>variabel-variabel</a:t>
          </a:r>
          <a:r>
            <a:rPr lang="en-US" sz="1800" kern="1200" dirty="0"/>
            <a:t> yang </a:t>
          </a:r>
          <a:r>
            <a:rPr lang="en-US" sz="1800" kern="1200" dirty="0" err="1"/>
            <a:t>terlibat</a:t>
          </a:r>
          <a:r>
            <a:rPr lang="en-US" sz="1800" kern="1200" dirty="0"/>
            <a:t> </a:t>
          </a:r>
          <a:r>
            <a:rPr lang="en-US" sz="1800" kern="1200" dirty="0" err="1"/>
            <a:t>secara</a:t>
          </a:r>
          <a:r>
            <a:rPr lang="en-US" sz="1800" kern="1200" dirty="0"/>
            <a:t> </a:t>
          </a:r>
          <a:r>
            <a:rPr lang="en-US" sz="1800" kern="1200" dirty="0" err="1"/>
            <a:t>objektif</a:t>
          </a:r>
          <a:r>
            <a:rPr lang="en-US" sz="1800" kern="1200" dirty="0"/>
            <a:t>, </a:t>
          </a:r>
          <a:r>
            <a:rPr lang="en-US" sz="1800" kern="1200" dirty="0" err="1"/>
            <a:t>sehingga</a:t>
          </a:r>
          <a:r>
            <a:rPr lang="en-US" sz="1800" kern="1200" dirty="0"/>
            <a:t> </a:t>
          </a:r>
          <a:r>
            <a:rPr lang="en-US" sz="1800" kern="1200" dirty="0" err="1"/>
            <a:t>hasilnya</a:t>
          </a:r>
          <a:r>
            <a:rPr lang="en-US" sz="1800" kern="1200" dirty="0"/>
            <a:t> </a:t>
          </a:r>
          <a:r>
            <a:rPr lang="en-US" sz="1800" kern="1200" dirty="0" err="1"/>
            <a:t>dapat</a:t>
          </a:r>
          <a:r>
            <a:rPr lang="en-US" sz="1800" kern="1200" dirty="0"/>
            <a:t> </a:t>
          </a:r>
          <a:r>
            <a:rPr lang="en-US" sz="1800" kern="1200" dirty="0" err="1"/>
            <a:t>digeneralisasikan</a:t>
          </a:r>
          <a:r>
            <a:rPr lang="en-US" sz="1800" kern="1200" dirty="0"/>
            <a:t> </a:t>
          </a:r>
          <a:r>
            <a:rPr lang="en-US" sz="1800" kern="1200" dirty="0" err="1"/>
            <a:t>ke</a:t>
          </a:r>
          <a:r>
            <a:rPr lang="en-US" sz="1800" kern="1200" dirty="0"/>
            <a:t> </a:t>
          </a:r>
          <a:r>
            <a:rPr lang="en-US" sz="1800" kern="1200" dirty="0" err="1"/>
            <a:t>populasi</a:t>
          </a:r>
          <a:r>
            <a:rPr lang="en-US" sz="1800" kern="1200" dirty="0"/>
            <a:t> yang </a:t>
          </a:r>
          <a:r>
            <a:rPr lang="en-US" sz="1800" kern="1200" dirty="0" err="1"/>
            <a:t>lebih</a:t>
          </a:r>
          <a:r>
            <a:rPr lang="en-US" sz="1800" kern="1200" dirty="0"/>
            <a:t> </a:t>
          </a:r>
          <a:r>
            <a:rPr lang="en-US" sz="1800" kern="1200" dirty="0" err="1"/>
            <a:t>luas</a:t>
          </a:r>
          <a:endParaRPr lang="en-US" sz="1800" kern="1200" dirty="0"/>
        </a:p>
      </dsp:txBody>
      <dsp:txXfrm>
        <a:off x="6092527" y="722249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288CF-3573-483A-9496-B542C3480B2A}">
      <dsp:nvSpPr>
        <dsp:cNvPr id="0" name=""/>
        <dsp:cNvSpPr/>
      </dsp:nvSpPr>
      <dsp:spPr>
        <a:xfrm>
          <a:off x="9242" y="726221"/>
          <a:ext cx="5524797" cy="220991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Positivis</a:t>
          </a:r>
          <a:endParaRPr lang="en-US" sz="1900" kern="1200" dirty="0"/>
        </a:p>
      </dsp:txBody>
      <dsp:txXfrm>
        <a:off x="1114202" y="726221"/>
        <a:ext cx="3314878" cy="2209919"/>
      </dsp:txXfrm>
    </dsp:sp>
    <dsp:sp modelId="{C0B79E53-A831-4998-9D4F-B6DE5CAD2F5C}">
      <dsp:nvSpPr>
        <dsp:cNvPr id="0" name=""/>
        <dsp:cNvSpPr/>
      </dsp:nvSpPr>
      <dsp:spPr>
        <a:xfrm>
          <a:off x="4981560" y="726221"/>
          <a:ext cx="5524797" cy="2209919"/>
        </a:xfrm>
        <a:prstGeom prst="chevron">
          <a:avLst/>
        </a:prstGeom>
        <a:solidFill>
          <a:schemeClr val="accent5">
            <a:hueOff val="1399110"/>
            <a:satOff val="6039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paradigma</a:t>
          </a:r>
          <a:r>
            <a:rPr lang="en-US" sz="1900" kern="1200" dirty="0"/>
            <a:t> yang </a:t>
          </a:r>
          <a:r>
            <a:rPr lang="en-US" sz="1900" kern="1200" dirty="0" err="1"/>
            <a:t>mendasari</a:t>
          </a:r>
          <a:r>
            <a:rPr lang="en-US" sz="1900" kern="1200" dirty="0"/>
            <a:t> </a:t>
          </a:r>
          <a:r>
            <a:rPr lang="en-US" sz="1900" kern="1200" dirty="0" err="1"/>
            <a:t>penelitian</a:t>
          </a:r>
          <a:r>
            <a:rPr lang="en-US" sz="1900" kern="1200" dirty="0"/>
            <a:t> </a:t>
          </a:r>
          <a:r>
            <a:rPr lang="en-US" sz="1900" kern="1200" dirty="0" err="1"/>
            <a:t>kuantitatif</a:t>
          </a:r>
          <a:r>
            <a:rPr lang="en-US" sz="1900" kern="1200" dirty="0"/>
            <a:t> </a:t>
          </a:r>
          <a:r>
            <a:rPr lang="en-US" sz="1900" kern="1200" dirty="0" err="1"/>
            <a:t>lebih</a:t>
          </a:r>
          <a:r>
            <a:rPr lang="en-US" sz="1900" kern="1200" dirty="0"/>
            <a:t> </a:t>
          </a:r>
          <a:r>
            <a:rPr lang="en-US" sz="1900" kern="1200" dirty="0" err="1"/>
            <a:t>cenderung</a:t>
          </a:r>
          <a:r>
            <a:rPr lang="en-US" sz="1900" kern="1200" dirty="0"/>
            <a:t> pada </a:t>
          </a:r>
          <a:r>
            <a:rPr lang="en-US" sz="1900" kern="1200" dirty="0" err="1"/>
            <a:t>pendekatan</a:t>
          </a:r>
          <a:r>
            <a:rPr lang="en-US" sz="1900" kern="1200" dirty="0"/>
            <a:t> </a:t>
          </a:r>
          <a:r>
            <a:rPr lang="en-US" sz="1900" kern="1200" dirty="0" err="1"/>
            <a:t>positivisme</a:t>
          </a:r>
          <a:r>
            <a:rPr lang="en-US" sz="1900" kern="1200" dirty="0"/>
            <a:t> dan </a:t>
          </a:r>
          <a:r>
            <a:rPr lang="en-US" sz="1900" kern="1200" dirty="0" err="1"/>
            <a:t>variasinya</a:t>
          </a:r>
          <a:r>
            <a:rPr lang="en-US" sz="1900" kern="1200" dirty="0"/>
            <a:t>, </a:t>
          </a:r>
          <a:r>
            <a:rPr lang="en-US" sz="1900" kern="1200" dirty="0" err="1"/>
            <a:t>dengan</a:t>
          </a:r>
          <a:r>
            <a:rPr lang="en-US" sz="1900" kern="1200" dirty="0"/>
            <a:t> </a:t>
          </a:r>
          <a:r>
            <a:rPr lang="en-US" sz="1900" kern="1200" dirty="0" err="1"/>
            <a:t>fokus</a:t>
          </a:r>
          <a:r>
            <a:rPr lang="en-US" sz="1900" kern="1200" dirty="0"/>
            <a:t> </a:t>
          </a:r>
          <a:r>
            <a:rPr lang="en-US" sz="1900" kern="1200" dirty="0" err="1"/>
            <a:t>utama</a:t>
          </a:r>
          <a:r>
            <a:rPr lang="en-US" sz="1900" kern="1200" dirty="0"/>
            <a:t> pada </a:t>
          </a:r>
          <a:r>
            <a:rPr lang="en-US" sz="1900" kern="1200" dirty="0" err="1"/>
            <a:t>objektivitas</a:t>
          </a:r>
          <a:r>
            <a:rPr lang="en-US" sz="1900" kern="1200" dirty="0"/>
            <a:t>, </a:t>
          </a:r>
          <a:r>
            <a:rPr lang="en-US" sz="1900" kern="1200" dirty="0" err="1"/>
            <a:t>pengukuran</a:t>
          </a:r>
          <a:r>
            <a:rPr lang="en-US" sz="1900" kern="1200" dirty="0"/>
            <a:t>, dan </a:t>
          </a:r>
          <a:r>
            <a:rPr lang="en-US" sz="1900" kern="1200" dirty="0" err="1"/>
            <a:t>pengujian</a:t>
          </a:r>
          <a:r>
            <a:rPr lang="en-US" sz="1900" kern="1200" dirty="0"/>
            <a:t> </a:t>
          </a:r>
          <a:r>
            <a:rPr lang="en-US" sz="1900" kern="1200" dirty="0" err="1"/>
            <a:t>teori</a:t>
          </a:r>
          <a:r>
            <a:rPr lang="en-US" sz="1900" kern="1200" dirty="0"/>
            <a:t>.</a:t>
          </a:r>
        </a:p>
      </dsp:txBody>
      <dsp:txXfrm>
        <a:off x="6086520" y="726221"/>
        <a:ext cx="3314878" cy="22099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3463F-3C56-43CA-9D38-3D6ADC63A928}">
      <dsp:nvSpPr>
        <dsp:cNvPr id="0" name=""/>
        <dsp:cNvSpPr/>
      </dsp:nvSpPr>
      <dsp:spPr>
        <a:xfrm>
          <a:off x="0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85D0C-0F5A-496D-A520-C0E125AB84A9}">
      <dsp:nvSpPr>
        <dsp:cNvPr id="0" name=""/>
        <dsp:cNvSpPr/>
      </dsp:nvSpPr>
      <dsp:spPr>
        <a:xfrm>
          <a:off x="328612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Survey </a:t>
          </a:r>
        </a:p>
      </dsp:txBody>
      <dsp:txXfrm>
        <a:off x="383617" y="1103267"/>
        <a:ext cx="2847502" cy="1768010"/>
      </dsp:txXfrm>
    </dsp:sp>
    <dsp:sp modelId="{F1DC560A-F755-4F6B-A4F0-55D911AABEBC}">
      <dsp:nvSpPr>
        <dsp:cNvPr id="0" name=""/>
        <dsp:cNvSpPr/>
      </dsp:nvSpPr>
      <dsp:spPr>
        <a:xfrm>
          <a:off x="3614737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6251F4-A8C4-4DC9-A9C5-46F5310EEB87}">
      <dsp:nvSpPr>
        <dsp:cNvPr id="0" name=""/>
        <dsp:cNvSpPr/>
      </dsp:nvSpPr>
      <dsp:spPr>
        <a:xfrm>
          <a:off x="3943350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Eksperiment</a:t>
          </a:r>
          <a:r>
            <a:rPr lang="en-US" sz="3500" kern="1200" dirty="0"/>
            <a:t> </a:t>
          </a:r>
        </a:p>
      </dsp:txBody>
      <dsp:txXfrm>
        <a:off x="3998355" y="1103267"/>
        <a:ext cx="2847502" cy="1768010"/>
      </dsp:txXfrm>
    </dsp:sp>
    <dsp:sp modelId="{7C2BFC2F-46A7-4FA5-8334-D3D87942AA9D}">
      <dsp:nvSpPr>
        <dsp:cNvPr id="0" name=""/>
        <dsp:cNvSpPr/>
      </dsp:nvSpPr>
      <dsp:spPr>
        <a:xfrm>
          <a:off x="7229475" y="736080"/>
          <a:ext cx="2957512" cy="1878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632F41-7AA7-47BD-885A-A0EE0CB87819}">
      <dsp:nvSpPr>
        <dsp:cNvPr id="0" name=""/>
        <dsp:cNvSpPr/>
      </dsp:nvSpPr>
      <dsp:spPr>
        <a:xfrm>
          <a:off x="7558087" y="1048262"/>
          <a:ext cx="2957512" cy="18780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Analisis</a:t>
          </a:r>
          <a:r>
            <a:rPr lang="en-US" sz="3500" kern="1200" dirty="0"/>
            <a:t> </a:t>
          </a:r>
          <a:r>
            <a:rPr lang="en-US" sz="3500" kern="1200" dirty="0" err="1"/>
            <a:t>isi</a:t>
          </a:r>
          <a:r>
            <a:rPr lang="en-US" sz="3500" kern="1200" dirty="0"/>
            <a:t> </a:t>
          </a:r>
          <a:r>
            <a:rPr lang="en-US" sz="3500" kern="1200" dirty="0" err="1"/>
            <a:t>kuantitatif</a:t>
          </a:r>
          <a:r>
            <a:rPr lang="en-US" sz="3500" kern="1200" dirty="0"/>
            <a:t> </a:t>
          </a:r>
        </a:p>
      </dsp:txBody>
      <dsp:txXfrm>
        <a:off x="7613092" y="1103267"/>
        <a:ext cx="2847502" cy="17680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09201-F9EB-457D-A7BF-E97C2347BB40}">
      <dsp:nvSpPr>
        <dsp:cNvPr id="0" name=""/>
        <dsp:cNvSpPr/>
      </dsp:nvSpPr>
      <dsp:spPr>
        <a:xfrm>
          <a:off x="821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Penelitian survei adalah metode yang digunakan untuk mengumpulkan data dari sampel populasi yang besar dengan tujuan mendeskripsikan, menjelaskan, atau menguji hubungan antar variabel.</a:t>
          </a:r>
        </a:p>
      </dsp:txBody>
      <dsp:txXfrm>
        <a:off x="821" y="1464945"/>
        <a:ext cx="3327201" cy="2197417"/>
      </dsp:txXfrm>
    </dsp:sp>
    <dsp:sp modelId="{5AD31A2C-302B-4B3C-B09C-15596FA66C20}">
      <dsp:nvSpPr>
        <dsp:cNvPr id="0" name=""/>
        <dsp:cNvSpPr/>
      </dsp:nvSpPr>
      <dsp:spPr>
        <a:xfrm>
          <a:off x="821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0"/>
        <a:ext cx="3327201" cy="1464945"/>
      </dsp:txXfrm>
    </dsp:sp>
    <dsp:sp modelId="{D4C4CF7E-0AEC-41FB-B2C3-5534372B3F69}">
      <dsp:nvSpPr>
        <dsp:cNvPr id="0" name=""/>
        <dsp:cNvSpPr/>
      </dsp:nvSpPr>
      <dsp:spPr>
        <a:xfrm>
          <a:off x="3594199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Ciri-</a:t>
          </a:r>
          <a:r>
            <a:rPr lang="en-US" sz="1600" kern="1200" dirty="0" err="1"/>
            <a:t>ciri</a:t>
          </a:r>
          <a:r>
            <a:rPr lang="en-US" sz="1600" kern="1200" dirty="0"/>
            <a:t> </a:t>
          </a:r>
          <a:r>
            <a:rPr lang="en-US" sz="1600" kern="1200" dirty="0" err="1"/>
            <a:t>utama:Pengumpulan</a:t>
          </a:r>
          <a:r>
            <a:rPr lang="en-US" sz="1600" kern="1200" dirty="0"/>
            <a:t> data </a:t>
          </a:r>
          <a:r>
            <a:rPr lang="en-US" sz="1600" kern="1200" dirty="0" err="1"/>
            <a:t>melalui</a:t>
          </a:r>
          <a:r>
            <a:rPr lang="en-US" sz="1600" kern="1200" dirty="0"/>
            <a:t> </a:t>
          </a:r>
          <a:r>
            <a:rPr lang="en-US" sz="1600" kern="1200" dirty="0" err="1"/>
            <a:t>kuesioner</a:t>
          </a:r>
          <a:r>
            <a:rPr lang="en-US" sz="1600" kern="1200" dirty="0"/>
            <a:t> </a:t>
          </a:r>
          <a:r>
            <a:rPr lang="en-US" sz="1600" kern="1200" dirty="0" err="1"/>
            <a:t>Menggunakan</a:t>
          </a:r>
          <a:r>
            <a:rPr lang="en-US" sz="1600" kern="1200" dirty="0"/>
            <a:t> </a:t>
          </a:r>
          <a:r>
            <a:rPr lang="en-US" sz="1600" kern="1200" dirty="0" err="1"/>
            <a:t>sampel</a:t>
          </a:r>
          <a:r>
            <a:rPr lang="en-US" sz="1600" kern="1200" dirty="0"/>
            <a:t> yang </a:t>
          </a:r>
          <a:r>
            <a:rPr lang="en-US" sz="1600" kern="1200" dirty="0" err="1"/>
            <a:t>representatif</a:t>
          </a:r>
          <a:r>
            <a:rPr lang="en-US" sz="1600" kern="1200" dirty="0"/>
            <a:t>.</a:t>
          </a:r>
        </a:p>
      </dsp:txBody>
      <dsp:txXfrm>
        <a:off x="3594199" y="1464945"/>
        <a:ext cx="3327201" cy="2197417"/>
      </dsp:txXfrm>
    </dsp:sp>
    <dsp:sp modelId="{0FAF666D-2409-4418-A55D-8A7712566AE7}">
      <dsp:nvSpPr>
        <dsp:cNvPr id="0" name=""/>
        <dsp:cNvSpPr/>
      </dsp:nvSpPr>
      <dsp:spPr>
        <a:xfrm>
          <a:off x="3594199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0"/>
        <a:ext cx="3327201" cy="1464945"/>
      </dsp:txXfrm>
    </dsp:sp>
    <dsp:sp modelId="{D25F0E23-F28B-4403-804F-F3257000C277}">
      <dsp:nvSpPr>
        <dsp:cNvPr id="0" name=""/>
        <dsp:cNvSpPr/>
      </dsp:nvSpPr>
      <dsp:spPr>
        <a:xfrm>
          <a:off x="7187576" y="0"/>
          <a:ext cx="3327201" cy="3662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Tujuan utama: Mengukur pendapat, sikap, perilaku, atau karakteristik populasi tertentu</a:t>
          </a:r>
        </a:p>
      </dsp:txBody>
      <dsp:txXfrm>
        <a:off x="7187576" y="1464945"/>
        <a:ext cx="3327201" cy="2197417"/>
      </dsp:txXfrm>
    </dsp:sp>
    <dsp:sp modelId="{25FFF538-B5ED-4C14-90C7-B4BB230F741E}">
      <dsp:nvSpPr>
        <dsp:cNvPr id="0" name=""/>
        <dsp:cNvSpPr/>
      </dsp:nvSpPr>
      <dsp:spPr>
        <a:xfrm>
          <a:off x="7187576" y="0"/>
          <a:ext cx="3327201" cy="14649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0"/>
        <a:ext cx="3327201" cy="14649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CA5AD-242B-4DC0-8024-13DC05FC6BE2}">
      <dsp:nvSpPr>
        <dsp:cNvPr id="0" name=""/>
        <dsp:cNvSpPr/>
      </dsp:nvSpPr>
      <dsp:spPr>
        <a:xfrm>
          <a:off x="0" y="316842"/>
          <a:ext cx="7003777" cy="12635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Penelitian eksperimen adalah metode yang bertujuan menguji hubungan sebab-akibat (kausalitas) antara variabel independen (penyebab) dan variabel dependen (hasil) dengan cara mengontrol semua variabel lain yang mungkin memengaruhi.</a:t>
          </a:r>
        </a:p>
      </dsp:txBody>
      <dsp:txXfrm>
        <a:off x="61684" y="378526"/>
        <a:ext cx="6880409" cy="1140231"/>
      </dsp:txXfrm>
    </dsp:sp>
    <dsp:sp modelId="{8E1346CB-19E8-48FC-BA6F-57ED17433A19}">
      <dsp:nvSpPr>
        <dsp:cNvPr id="0" name=""/>
        <dsp:cNvSpPr/>
      </dsp:nvSpPr>
      <dsp:spPr>
        <a:xfrm>
          <a:off x="0" y="1632282"/>
          <a:ext cx="7003777" cy="1263599"/>
        </a:xfrm>
        <a:prstGeom prst="roundRect">
          <a:avLst/>
        </a:prstGeom>
        <a:solidFill>
          <a:schemeClr val="accent2">
            <a:hueOff val="-6697907"/>
            <a:satOff val="91"/>
            <a:lumOff val="11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Ciri-</a:t>
          </a:r>
          <a:r>
            <a:rPr lang="en-US" sz="1800" kern="1200" dirty="0" err="1"/>
            <a:t>ciri</a:t>
          </a:r>
          <a:r>
            <a:rPr lang="en-US" sz="1800" kern="1200" dirty="0"/>
            <a:t> </a:t>
          </a:r>
          <a:r>
            <a:rPr lang="en-US" sz="1800" kern="1200" dirty="0" err="1"/>
            <a:t>utama:Variabel</a:t>
          </a:r>
          <a:r>
            <a:rPr lang="en-US" sz="1800" kern="1200" dirty="0"/>
            <a:t> </a:t>
          </a:r>
          <a:r>
            <a:rPr lang="en-US" sz="1800" kern="1200" dirty="0" err="1"/>
            <a:t>dikontrol</a:t>
          </a:r>
          <a:r>
            <a:rPr lang="en-US" sz="1800" kern="1200" dirty="0"/>
            <a:t>: </a:t>
          </a:r>
          <a:r>
            <a:rPr lang="en-US" sz="1800" kern="1200" dirty="0" err="1"/>
            <a:t>Peneliti</a:t>
          </a:r>
          <a:r>
            <a:rPr lang="en-US" sz="1800" kern="1200" dirty="0"/>
            <a:t> </a:t>
          </a:r>
          <a:r>
            <a:rPr lang="en-US" sz="1800" kern="1200" dirty="0" err="1"/>
            <a:t>menentukan</a:t>
          </a:r>
          <a:r>
            <a:rPr lang="en-US" sz="1800" kern="1200" dirty="0"/>
            <a:t> </a:t>
          </a:r>
          <a:r>
            <a:rPr lang="en-US" sz="1800" kern="1200" dirty="0" err="1"/>
            <a:t>variabel</a:t>
          </a:r>
          <a:r>
            <a:rPr lang="en-US" sz="1800" kern="1200" dirty="0"/>
            <a:t> </a:t>
          </a:r>
          <a:r>
            <a:rPr lang="en-US" sz="1800" kern="1200" dirty="0" err="1"/>
            <a:t>bebas</a:t>
          </a:r>
          <a:r>
            <a:rPr lang="en-US" sz="1800" kern="1200" dirty="0"/>
            <a:t> dan </a:t>
          </a:r>
          <a:r>
            <a:rPr lang="en-US" sz="1800" kern="1200" dirty="0" err="1"/>
            <a:t>mengamati</a:t>
          </a:r>
          <a:r>
            <a:rPr lang="en-US" sz="1800" kern="1200" dirty="0"/>
            <a:t> </a:t>
          </a:r>
          <a:r>
            <a:rPr lang="en-US" sz="1800" kern="1200" dirty="0" err="1"/>
            <a:t>efeknya</a:t>
          </a:r>
          <a:r>
            <a:rPr lang="en-US" sz="1800" kern="1200" dirty="0"/>
            <a:t> </a:t>
          </a:r>
          <a:r>
            <a:rPr lang="en-US" sz="1800" kern="1200" dirty="0" err="1"/>
            <a:t>terhadap</a:t>
          </a:r>
          <a:r>
            <a:rPr lang="en-US" sz="1800" kern="1200" dirty="0"/>
            <a:t> </a:t>
          </a:r>
          <a:r>
            <a:rPr lang="en-US" sz="1800" kern="1200" dirty="0" err="1"/>
            <a:t>variabel</a:t>
          </a:r>
          <a:r>
            <a:rPr lang="en-US" sz="1800" kern="1200" dirty="0"/>
            <a:t> </a:t>
          </a:r>
          <a:r>
            <a:rPr lang="en-US" sz="1800" kern="1200" dirty="0" err="1"/>
            <a:t>terikat</a:t>
          </a:r>
          <a:r>
            <a:rPr lang="en-US" sz="1800" kern="1200" dirty="0"/>
            <a:t>.</a:t>
          </a:r>
        </a:p>
      </dsp:txBody>
      <dsp:txXfrm>
        <a:off x="61684" y="1693966"/>
        <a:ext cx="6880409" cy="1140231"/>
      </dsp:txXfrm>
    </dsp:sp>
    <dsp:sp modelId="{6137B93B-BDF5-4EE7-AB55-A9932F83B8FD}">
      <dsp:nvSpPr>
        <dsp:cNvPr id="0" name=""/>
        <dsp:cNvSpPr/>
      </dsp:nvSpPr>
      <dsp:spPr>
        <a:xfrm>
          <a:off x="0" y="2947722"/>
          <a:ext cx="7003777" cy="1263599"/>
        </a:xfrm>
        <a:prstGeom prst="roundRect">
          <a:avLst/>
        </a:prstGeom>
        <a:solidFill>
          <a:schemeClr val="accent2">
            <a:hueOff val="-13395815"/>
            <a:satOff val="183"/>
            <a:lumOff val="22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Kelompok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 dan control </a:t>
          </a:r>
          <a:r>
            <a:rPr lang="en-US" sz="1800" kern="1200" dirty="0" err="1"/>
            <a:t>Eksperimen</a:t>
          </a:r>
          <a:r>
            <a:rPr lang="en-US" sz="1800" kern="1200" dirty="0"/>
            <a:t> </a:t>
          </a:r>
          <a:r>
            <a:rPr lang="en-US" sz="1800" kern="1200" dirty="0" err="1"/>
            <a:t>biasanya</a:t>
          </a:r>
          <a:r>
            <a:rPr lang="en-US" sz="1800" kern="1200" dirty="0"/>
            <a:t> </a:t>
          </a:r>
          <a:r>
            <a:rPr lang="en-US" sz="1800" kern="1200" dirty="0" err="1"/>
            <a:t>melibatkan</a:t>
          </a:r>
          <a:r>
            <a:rPr lang="en-US" sz="1800" kern="1200" dirty="0"/>
            <a:t> </a:t>
          </a:r>
          <a:r>
            <a:rPr lang="en-US" sz="1800" kern="1200" dirty="0" err="1"/>
            <a:t>setidaknya</a:t>
          </a:r>
          <a:r>
            <a:rPr lang="en-US" sz="1800" kern="1200" dirty="0"/>
            <a:t> dua </a:t>
          </a:r>
          <a:r>
            <a:rPr lang="en-US" sz="1800" kern="1200" dirty="0" err="1"/>
            <a:t>kelompok</a:t>
          </a:r>
          <a:r>
            <a:rPr lang="en-US" sz="1800" kern="1200" dirty="0"/>
            <a:t>: </a:t>
          </a:r>
          <a:r>
            <a:rPr lang="en-US" sz="1800" kern="1200" dirty="0" err="1"/>
            <a:t>kelompok</a:t>
          </a:r>
          <a:r>
            <a:rPr lang="en-US" sz="1800" kern="1200" dirty="0"/>
            <a:t> yang </a:t>
          </a:r>
          <a:r>
            <a:rPr lang="en-US" sz="1800" kern="1200" dirty="0" err="1"/>
            <a:t>diberi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 (</a:t>
          </a:r>
          <a:r>
            <a:rPr lang="en-US" sz="1800" kern="1200" dirty="0" err="1"/>
            <a:t>eksperimen</a:t>
          </a:r>
          <a:r>
            <a:rPr lang="en-US" sz="1800" kern="1200" dirty="0"/>
            <a:t>) dan </a:t>
          </a:r>
          <a:r>
            <a:rPr lang="en-US" sz="1800" kern="1200" dirty="0" err="1"/>
            <a:t>kelompok</a:t>
          </a:r>
          <a:r>
            <a:rPr lang="en-US" sz="1800" kern="1200" dirty="0"/>
            <a:t> </a:t>
          </a:r>
          <a:r>
            <a:rPr lang="en-US" sz="1800" kern="1200" dirty="0" err="1"/>
            <a:t>kontrol</a:t>
          </a:r>
          <a:r>
            <a:rPr lang="en-US" sz="1800" kern="1200" dirty="0"/>
            <a:t> (</a:t>
          </a:r>
          <a:r>
            <a:rPr lang="en-US" sz="1800" kern="1200" dirty="0" err="1"/>
            <a:t>tanpa</a:t>
          </a:r>
          <a:r>
            <a:rPr lang="en-US" sz="1800" kern="1200" dirty="0"/>
            <a:t> </a:t>
          </a:r>
          <a:r>
            <a:rPr lang="en-US" sz="1800" kern="1200" dirty="0" err="1"/>
            <a:t>perlakuan</a:t>
          </a:r>
          <a:r>
            <a:rPr lang="en-US" sz="1800" kern="1200" dirty="0"/>
            <a:t>).</a:t>
          </a:r>
        </a:p>
      </dsp:txBody>
      <dsp:txXfrm>
        <a:off x="61684" y="3009406"/>
        <a:ext cx="6880409" cy="1140231"/>
      </dsp:txXfrm>
    </dsp:sp>
    <dsp:sp modelId="{31DC3A5E-EF9F-4DF4-997A-FC3727BDF6E1}">
      <dsp:nvSpPr>
        <dsp:cNvPr id="0" name=""/>
        <dsp:cNvSpPr/>
      </dsp:nvSpPr>
      <dsp:spPr>
        <a:xfrm>
          <a:off x="0" y="4263162"/>
          <a:ext cx="7003777" cy="1263599"/>
        </a:xfrm>
        <a:prstGeom prst="roundRect">
          <a:avLst/>
        </a:prstGeom>
        <a:solidFill>
          <a:schemeClr val="accent2">
            <a:hueOff val="-20093721"/>
            <a:satOff val="274"/>
            <a:lumOff val="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Prosedur yang sistematis: Peneliti melakukan eksperimen dalam kondisi yang terkontrol untuk memastikan hasilnya valid.</a:t>
          </a:r>
        </a:p>
      </dsp:txBody>
      <dsp:txXfrm>
        <a:off x="61684" y="4324846"/>
        <a:ext cx="6880409" cy="11402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721B5-6E78-443B-A986-C7E14B0A374B}">
      <dsp:nvSpPr>
        <dsp:cNvPr id="0" name=""/>
        <dsp:cNvSpPr/>
      </dsp:nvSpPr>
      <dsp:spPr>
        <a:xfrm>
          <a:off x="0" y="1788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48F94-3036-407B-B386-A7ED5FE2DC39}">
      <dsp:nvSpPr>
        <dsp:cNvPr id="0" name=""/>
        <dsp:cNvSpPr/>
      </dsp:nvSpPr>
      <dsp:spPr>
        <a:xfrm>
          <a:off x="0" y="1788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Judul</a:t>
          </a:r>
          <a:r>
            <a:rPr lang="en-US" sz="1700" kern="1200" dirty="0"/>
            <a:t>: </a:t>
          </a:r>
          <a:r>
            <a:rPr lang="en-US" sz="1700" kern="1200" dirty="0" err="1"/>
            <a:t>Pengaruh</a:t>
          </a:r>
          <a:r>
            <a:rPr lang="en-US" sz="1700" kern="1200" dirty="0"/>
            <a:t> Format </a:t>
          </a:r>
          <a:r>
            <a:rPr lang="en-US" sz="1700" kern="1200" dirty="0" err="1"/>
            <a:t>Pesan</a:t>
          </a:r>
          <a:r>
            <a:rPr lang="en-US" sz="1700" kern="1200" dirty="0"/>
            <a:t> pada </a:t>
          </a:r>
          <a:r>
            <a:rPr lang="en-US" sz="1700" kern="1200" dirty="0" err="1"/>
            <a:t>Iklan</a:t>
          </a:r>
          <a:r>
            <a:rPr lang="en-US" sz="1700" kern="1200" dirty="0"/>
            <a:t> Video </a:t>
          </a:r>
          <a:r>
            <a:rPr lang="en-US" sz="1700" kern="1200" dirty="0" err="1"/>
            <a:t>terhadap</a:t>
          </a:r>
          <a:r>
            <a:rPr lang="en-US" sz="1700" kern="1200" dirty="0"/>
            <a:t> Tingkat </a:t>
          </a:r>
          <a:r>
            <a:rPr lang="en-US" sz="1700" kern="1200" dirty="0" err="1"/>
            <a:t>Pemahaman</a:t>
          </a:r>
          <a:r>
            <a:rPr lang="en-US" sz="1700" kern="1200" dirty="0"/>
            <a:t> </a:t>
          </a:r>
          <a:r>
            <a:rPr lang="en-US" sz="1700" kern="1200" dirty="0" err="1"/>
            <a:t>Audiens</a:t>
          </a:r>
          <a:endParaRPr lang="en-US" sz="1700" kern="1200" dirty="0"/>
        </a:p>
      </dsp:txBody>
      <dsp:txXfrm>
        <a:off x="0" y="1788"/>
        <a:ext cx="10515600" cy="609797"/>
      </dsp:txXfrm>
    </dsp:sp>
    <dsp:sp modelId="{A122F9C6-C74C-4F47-A9CB-72B68DFA07EB}">
      <dsp:nvSpPr>
        <dsp:cNvPr id="0" name=""/>
        <dsp:cNvSpPr/>
      </dsp:nvSpPr>
      <dsp:spPr>
        <a:xfrm>
          <a:off x="0" y="611586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9CC4E-7163-4C4A-BD22-9EE34737F0FE}">
      <dsp:nvSpPr>
        <dsp:cNvPr id="0" name=""/>
        <dsp:cNvSpPr/>
      </dsp:nvSpPr>
      <dsp:spPr>
        <a:xfrm>
          <a:off x="0" y="611586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Deskripsi:Penelitian</a:t>
          </a:r>
          <a:r>
            <a:rPr lang="en-US" sz="1700" kern="1200" dirty="0"/>
            <a:t> </a:t>
          </a:r>
          <a:r>
            <a:rPr lang="en-US" sz="1700" kern="1200" dirty="0" err="1"/>
            <a:t>ini</a:t>
          </a:r>
          <a:r>
            <a:rPr lang="en-US" sz="1700" kern="1200" dirty="0"/>
            <a:t> </a:t>
          </a:r>
          <a:r>
            <a:rPr lang="en-US" sz="1700" kern="1200" dirty="0" err="1"/>
            <a:t>menguji</a:t>
          </a:r>
          <a:r>
            <a:rPr lang="en-US" sz="1700" kern="1200" dirty="0"/>
            <a:t> </a:t>
          </a:r>
          <a:r>
            <a:rPr lang="en-US" sz="1700" kern="1200" dirty="0" err="1"/>
            <a:t>apakah</a:t>
          </a:r>
          <a:r>
            <a:rPr lang="en-US" sz="1700" kern="1200" dirty="0"/>
            <a:t> format </a:t>
          </a:r>
          <a:r>
            <a:rPr lang="en-US" sz="1700" kern="1200" dirty="0" err="1"/>
            <a:t>pesan</a:t>
          </a:r>
          <a:r>
            <a:rPr lang="en-US" sz="1700" kern="1200" dirty="0"/>
            <a:t> </a:t>
          </a:r>
          <a:r>
            <a:rPr lang="en-US" sz="1700" kern="1200" dirty="0" err="1"/>
            <a:t>persuasif</a:t>
          </a:r>
          <a:r>
            <a:rPr lang="en-US" sz="1700" kern="1200" dirty="0"/>
            <a:t> (</a:t>
          </a:r>
          <a:r>
            <a:rPr lang="en-US" sz="1700" kern="1200" dirty="0" err="1"/>
            <a:t>emosional</a:t>
          </a:r>
          <a:r>
            <a:rPr lang="en-US" sz="1700" kern="1200" dirty="0"/>
            <a:t> vs. </a:t>
          </a:r>
          <a:r>
            <a:rPr lang="en-US" sz="1700" kern="1200" dirty="0" err="1"/>
            <a:t>rasional</a:t>
          </a:r>
          <a:r>
            <a:rPr lang="en-US" sz="1700" kern="1200" dirty="0"/>
            <a:t>) </a:t>
          </a:r>
          <a:r>
            <a:rPr lang="en-US" sz="1700" kern="1200" dirty="0" err="1"/>
            <a:t>dalam</a:t>
          </a:r>
          <a:r>
            <a:rPr lang="en-US" sz="1700" kern="1200" dirty="0"/>
            <a:t> </a:t>
          </a:r>
          <a:r>
            <a:rPr lang="en-US" sz="1700" kern="1200" dirty="0" err="1"/>
            <a:t>iklan</a:t>
          </a:r>
          <a:r>
            <a:rPr lang="en-US" sz="1700" kern="1200" dirty="0"/>
            <a:t> video </a:t>
          </a:r>
          <a:r>
            <a:rPr lang="en-US" sz="1700" kern="1200" dirty="0" err="1"/>
            <a:t>memengaruhi</a:t>
          </a:r>
          <a:r>
            <a:rPr lang="en-US" sz="1700" kern="1200" dirty="0"/>
            <a:t> </a:t>
          </a:r>
          <a:r>
            <a:rPr lang="en-US" sz="1700" kern="1200" dirty="0" err="1"/>
            <a:t>tingkat</a:t>
          </a:r>
          <a:r>
            <a:rPr lang="en-US" sz="1700" kern="1200" dirty="0"/>
            <a:t> </a:t>
          </a:r>
          <a:r>
            <a:rPr lang="en-US" sz="1700" kern="1200" dirty="0" err="1"/>
            <a:t>pemahaman</a:t>
          </a:r>
          <a:r>
            <a:rPr lang="en-US" sz="1700" kern="1200" dirty="0"/>
            <a:t> </a:t>
          </a:r>
          <a:r>
            <a:rPr lang="en-US" sz="1700" kern="1200" dirty="0" err="1"/>
            <a:t>audiens</a:t>
          </a:r>
          <a:r>
            <a:rPr lang="en-US" sz="1700" kern="1200" dirty="0"/>
            <a:t>.</a:t>
          </a:r>
        </a:p>
      </dsp:txBody>
      <dsp:txXfrm>
        <a:off x="0" y="611586"/>
        <a:ext cx="10515600" cy="609797"/>
      </dsp:txXfrm>
    </dsp:sp>
    <dsp:sp modelId="{1361FEB3-88DC-4CC6-BD9B-35DB05D5048C}">
      <dsp:nvSpPr>
        <dsp:cNvPr id="0" name=""/>
        <dsp:cNvSpPr/>
      </dsp:nvSpPr>
      <dsp:spPr>
        <a:xfrm>
          <a:off x="0" y="1221383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9CD28-4F0D-4952-98F6-8FBD4F4B0F55}">
      <dsp:nvSpPr>
        <dsp:cNvPr id="0" name=""/>
        <dsp:cNvSpPr/>
      </dsp:nvSpPr>
      <dsp:spPr>
        <a:xfrm>
          <a:off x="0" y="1221383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Metode:Audiens dibagi menjadi dua kelompok:Kelompok pertama menonton iklan dengan pesan emosional.Kelompok kedua menonton iklan dengan pesan rasional.</a:t>
          </a:r>
        </a:p>
      </dsp:txBody>
      <dsp:txXfrm>
        <a:off x="0" y="1221383"/>
        <a:ext cx="10515600" cy="609797"/>
      </dsp:txXfrm>
    </dsp:sp>
    <dsp:sp modelId="{B045D26B-CF7E-494D-B970-06953F29F63D}">
      <dsp:nvSpPr>
        <dsp:cNvPr id="0" name=""/>
        <dsp:cNvSpPr/>
      </dsp:nvSpPr>
      <dsp:spPr>
        <a:xfrm>
          <a:off x="0" y="1831181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73EDE-6E41-4AB8-BB9D-947EB6C4750C}">
      <dsp:nvSpPr>
        <dsp:cNvPr id="0" name=""/>
        <dsp:cNvSpPr/>
      </dsp:nvSpPr>
      <dsp:spPr>
        <a:xfrm>
          <a:off x="0" y="1831181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Setelah menonton, mereka diminta untuk menjawab kuesioner yang mengukur tingkat pemahaman pesan (dengan skala tertentu).</a:t>
          </a:r>
        </a:p>
      </dsp:txBody>
      <dsp:txXfrm>
        <a:off x="0" y="1831181"/>
        <a:ext cx="10515600" cy="609797"/>
      </dsp:txXfrm>
    </dsp:sp>
    <dsp:sp modelId="{838BDB23-A823-4688-B96A-02AC266FC67A}">
      <dsp:nvSpPr>
        <dsp:cNvPr id="0" name=""/>
        <dsp:cNvSpPr/>
      </dsp:nvSpPr>
      <dsp:spPr>
        <a:xfrm>
          <a:off x="0" y="2440979"/>
          <a:ext cx="105156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1A5E6-4C3B-470C-BE38-D12B000FB1C2}">
      <dsp:nvSpPr>
        <dsp:cNvPr id="0" name=""/>
        <dsp:cNvSpPr/>
      </dsp:nvSpPr>
      <dsp:spPr>
        <a:xfrm>
          <a:off x="0" y="2440979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Prosedur:Peneliti mengontrol variabel seperti durasi iklan, format penyajian, dan latar belakang audiens.</a:t>
          </a:r>
        </a:p>
      </dsp:txBody>
      <dsp:txXfrm>
        <a:off x="0" y="2440979"/>
        <a:ext cx="10515600" cy="609797"/>
      </dsp:txXfrm>
    </dsp:sp>
    <dsp:sp modelId="{930BBE83-3F3C-4E59-9589-C711B9DBADB0}">
      <dsp:nvSpPr>
        <dsp:cNvPr id="0" name=""/>
        <dsp:cNvSpPr/>
      </dsp:nvSpPr>
      <dsp:spPr>
        <a:xfrm>
          <a:off x="0" y="3050776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E6EA19-9AB5-4259-9568-569DABA11DB2}">
      <dsp:nvSpPr>
        <dsp:cNvPr id="0" name=""/>
        <dsp:cNvSpPr/>
      </dsp:nvSpPr>
      <dsp:spPr>
        <a:xfrm>
          <a:off x="0" y="3050776"/>
          <a:ext cx="10515600" cy="609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Hasil yang diharapkan:Data menunjukkan format pesan mana yang lebih efektif dalam meningkatkan pemahaman audiens.</a:t>
          </a:r>
        </a:p>
      </dsp:txBody>
      <dsp:txXfrm>
        <a:off x="0" y="3050776"/>
        <a:ext cx="10515600" cy="6097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E9BAF-749D-499C-A7C7-6D0541D6A6D4}">
      <dsp:nvSpPr>
        <dsp:cNvPr id="0" name=""/>
        <dsp:cNvSpPr/>
      </dsp:nvSpPr>
      <dsp:spPr>
        <a:xfrm>
          <a:off x="0" y="0"/>
          <a:ext cx="8938260" cy="10987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Analisis isi kuantitatif adalah metode untuk menganalisis data tekstual, visual, atau media lainnya dengan cara mengubahnya menjadi data kuantitatif berdasarkan kategori tertentu.</a:t>
          </a:r>
        </a:p>
      </dsp:txBody>
      <dsp:txXfrm>
        <a:off x="32180" y="32180"/>
        <a:ext cx="7752667" cy="1034348"/>
      </dsp:txXfrm>
    </dsp:sp>
    <dsp:sp modelId="{9635CC5B-7274-460B-B2AF-1FCC8637BF52}">
      <dsp:nvSpPr>
        <dsp:cNvPr id="0" name=""/>
        <dsp:cNvSpPr/>
      </dsp:nvSpPr>
      <dsp:spPr>
        <a:xfrm>
          <a:off x="788669" y="1281827"/>
          <a:ext cx="8938260" cy="10987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Ciri-ciri utama:Fokus pada frekuensi atau pola kemunculan kategori tertentu dalam data.</a:t>
          </a:r>
        </a:p>
      </dsp:txBody>
      <dsp:txXfrm>
        <a:off x="820849" y="1314007"/>
        <a:ext cx="7371069" cy="1034348"/>
      </dsp:txXfrm>
    </dsp:sp>
    <dsp:sp modelId="{AC91B34A-75E3-4D30-BB84-0622659B8FDE}">
      <dsp:nvSpPr>
        <dsp:cNvPr id="0" name=""/>
        <dsp:cNvSpPr/>
      </dsp:nvSpPr>
      <dsp:spPr>
        <a:xfrm>
          <a:off x="1577339" y="2563654"/>
          <a:ext cx="8938260" cy="10987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Digunakan untuk memahami tren, tema, atau bias dalam dokumen, media, atau komunikasi tertentu.Melibatkan proses kategorisasi data berdasarkan kode atau tema tertentu.</a:t>
          </a:r>
        </a:p>
      </dsp:txBody>
      <dsp:txXfrm>
        <a:off x="1609519" y="2595834"/>
        <a:ext cx="7371069" cy="1034348"/>
      </dsp:txXfrm>
    </dsp:sp>
    <dsp:sp modelId="{79519F80-B1E4-4D89-AF18-81AF81763BDD}">
      <dsp:nvSpPr>
        <dsp:cNvPr id="0" name=""/>
        <dsp:cNvSpPr/>
      </dsp:nvSpPr>
      <dsp:spPr>
        <a:xfrm>
          <a:off x="8224099" y="833187"/>
          <a:ext cx="714160" cy="71416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8384785" y="833187"/>
        <a:ext cx="392788" cy="537405"/>
      </dsp:txXfrm>
    </dsp:sp>
    <dsp:sp modelId="{0BE8A23A-56CF-4134-9A8D-CA135C281916}">
      <dsp:nvSpPr>
        <dsp:cNvPr id="0" name=""/>
        <dsp:cNvSpPr/>
      </dsp:nvSpPr>
      <dsp:spPr>
        <a:xfrm>
          <a:off x="9012769" y="2107689"/>
          <a:ext cx="714160" cy="71416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9173455" y="2107689"/>
        <a:ext cx="392788" cy="53740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A407F-D0AB-433B-9830-30E1E13B6D73}">
      <dsp:nvSpPr>
        <dsp:cNvPr id="0" name=""/>
        <dsp:cNvSpPr/>
      </dsp:nvSpPr>
      <dsp:spPr>
        <a:xfrm>
          <a:off x="0" y="1017785"/>
          <a:ext cx="7003777" cy="11752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Deskriptif</a:t>
          </a:r>
        </a:p>
      </dsp:txBody>
      <dsp:txXfrm>
        <a:off x="57372" y="1075157"/>
        <a:ext cx="6889033" cy="1060520"/>
      </dsp:txXfrm>
    </dsp:sp>
    <dsp:sp modelId="{9B662153-BCDD-4397-A097-97658BE409D5}">
      <dsp:nvSpPr>
        <dsp:cNvPr id="0" name=""/>
        <dsp:cNvSpPr/>
      </dsp:nvSpPr>
      <dsp:spPr>
        <a:xfrm>
          <a:off x="0" y="2334170"/>
          <a:ext cx="7003777" cy="1175264"/>
        </a:xfrm>
        <a:prstGeom prst="roundRect">
          <a:avLst/>
        </a:prstGeom>
        <a:solidFill>
          <a:schemeClr val="accent2">
            <a:hueOff val="-10046861"/>
            <a:satOff val="137"/>
            <a:lumOff val="1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Komparatif</a:t>
          </a:r>
        </a:p>
      </dsp:txBody>
      <dsp:txXfrm>
        <a:off x="57372" y="2391542"/>
        <a:ext cx="6889033" cy="1060520"/>
      </dsp:txXfrm>
    </dsp:sp>
    <dsp:sp modelId="{5A854E60-8CDD-4ED0-8CBB-E6AA88FB752D}">
      <dsp:nvSpPr>
        <dsp:cNvPr id="0" name=""/>
        <dsp:cNvSpPr/>
      </dsp:nvSpPr>
      <dsp:spPr>
        <a:xfrm>
          <a:off x="0" y="3650555"/>
          <a:ext cx="7003777" cy="1175264"/>
        </a:xfrm>
        <a:prstGeom prst="roundRect">
          <a:avLst/>
        </a:prstGeom>
        <a:solidFill>
          <a:schemeClr val="accent2">
            <a:hueOff val="-20093721"/>
            <a:satOff val="274"/>
            <a:lumOff val="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 err="1"/>
            <a:t>Eksplanatif</a:t>
          </a:r>
          <a:r>
            <a:rPr lang="en-US" sz="4900" kern="1200" dirty="0"/>
            <a:t>/</a:t>
          </a:r>
          <a:r>
            <a:rPr lang="en-US" sz="4900" kern="1200" dirty="0" err="1"/>
            <a:t>Korelasioal</a:t>
          </a:r>
          <a:endParaRPr lang="en-US" sz="4900" kern="1200" dirty="0"/>
        </a:p>
      </dsp:txBody>
      <dsp:txXfrm>
        <a:off x="57372" y="3707927"/>
        <a:ext cx="6889033" cy="1060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6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0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1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5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5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2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0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8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11/28/2025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66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70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Cherry blossoms">
            <a:extLst>
              <a:ext uri="{FF2B5EF4-FFF2-40B4-BE49-F238E27FC236}">
                <a16:creationId xmlns:a16="http://schemas.microsoft.com/office/drawing/2014/main" id="{D8EE57EF-A43E-9388-4908-38A0009783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6763" b="8984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5EDAD761-2CF4-463A-AD87-1D4E8549D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9DF7D3C-2892-4632-9E66-4D1E023A0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D2FAD08-001D-4400-AF80-51C864EF7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AA610DF-9AB4-2630-B8A2-B663EDDB7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en-US" sz="5200" dirty="0" err="1">
                <a:solidFill>
                  <a:srgbClr val="FFFFFF"/>
                </a:solidFill>
              </a:rPr>
              <a:t>Metodologi</a:t>
            </a:r>
            <a:r>
              <a:rPr lang="en-US" sz="5200" dirty="0">
                <a:solidFill>
                  <a:srgbClr val="FFFFFF"/>
                </a:solidFill>
              </a:rPr>
              <a:t> </a:t>
            </a:r>
            <a:r>
              <a:rPr lang="en-US" sz="5200" dirty="0" err="1">
                <a:solidFill>
                  <a:srgbClr val="FFFFFF"/>
                </a:solidFill>
              </a:rPr>
              <a:t>Penelitian</a:t>
            </a:r>
            <a:endParaRPr lang="en-US" sz="52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3001C-A853-1DBA-C800-65009A85A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4515"/>
            <a:ext cx="7583133" cy="1279124"/>
          </a:xfrm>
        </p:spPr>
        <p:txBody>
          <a:bodyPr>
            <a:normAutofit/>
          </a:bodyPr>
          <a:lstStyle/>
          <a:p>
            <a:pPr algn="l"/>
            <a:endParaRPr lang="en-US" sz="2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591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BD830B-4832-235B-3239-3844ED0C2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ANALISIS ISI KUANTITATIF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CAF6A3-29D5-4507-9088-0DA5D75C3B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437763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56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0760-5B7C-C8CB-1FEA-BDF83EA4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5ED9-BA03-DFF7-0A5D-818207DE1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Judul</a:t>
            </a:r>
            <a:r>
              <a:rPr lang="en-US" dirty="0"/>
              <a:t>: </a:t>
            </a:r>
            <a:r>
              <a:rPr lang="en-US" dirty="0" err="1"/>
              <a:t>Representasi</a:t>
            </a:r>
            <a:r>
              <a:rPr lang="en-US" dirty="0"/>
              <a:t> Gender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di Indonesia</a:t>
            </a:r>
          </a:p>
          <a:p>
            <a:r>
              <a:rPr lang="en-US" dirty="0" err="1"/>
              <a:t>Deskripsi:Penelitian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gender </a:t>
            </a:r>
            <a:r>
              <a:rPr lang="en-US" dirty="0" err="1"/>
              <a:t>direpresentasikan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di Indonesia.</a:t>
            </a:r>
          </a:p>
          <a:p>
            <a:r>
              <a:rPr lang="en-US" dirty="0" err="1"/>
              <a:t>Metode:Data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100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yang </a:t>
            </a:r>
            <a:r>
              <a:rPr lang="en-US" dirty="0" err="1"/>
              <a:t>tayang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6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.</a:t>
            </a:r>
          </a:p>
          <a:p>
            <a:r>
              <a:rPr lang="en-US" dirty="0" err="1"/>
              <a:t>Kategori</a:t>
            </a:r>
            <a:r>
              <a:rPr lang="en-US" dirty="0"/>
              <a:t> yang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meliputi:Peran</a:t>
            </a:r>
            <a:r>
              <a:rPr lang="en-US" dirty="0"/>
              <a:t> gender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). </a:t>
            </a:r>
            <a:r>
              <a:rPr lang="en-US"/>
              <a:t>Jenis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diiklankan</a:t>
            </a:r>
            <a:r>
              <a:rPr lang="en-US" dirty="0"/>
              <a:t> oleh masing-masing </a:t>
            </a:r>
            <a:r>
              <a:rPr lang="en-US" dirty="0" err="1"/>
              <a:t>gender.Frekuensi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gender yang </a:t>
            </a:r>
            <a:r>
              <a:rPr lang="en-US" dirty="0" err="1"/>
              <a:t>muncul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).</a:t>
            </a:r>
          </a:p>
          <a:p>
            <a:r>
              <a:rPr lang="en-US" dirty="0"/>
              <a:t>Data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.</a:t>
            </a:r>
          </a:p>
          <a:p>
            <a:r>
              <a:rPr lang="en-US" dirty="0"/>
              <a:t>Hasil yang </a:t>
            </a:r>
            <a:r>
              <a:rPr lang="en-US" dirty="0" err="1"/>
              <a:t>diharapkan:Pola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gender dan </a:t>
            </a:r>
            <a:r>
              <a:rPr lang="en-US" dirty="0" err="1"/>
              <a:t>stereotip</a:t>
            </a:r>
            <a:r>
              <a:rPr lang="en-US" dirty="0"/>
              <a:t> yang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947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EC97B5F-358C-3C3B-04A4-FB336CF8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4000"/>
              <a:t>Jenis Penelitian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4FFBA-33F4-575B-9A93-1B34EEEF9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365588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9001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KARAKTERISTIK PENELITIAN DESKRIPTIF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memaparkan</a:t>
            </a:r>
            <a:r>
              <a:rPr lang="en-US" sz="2000" dirty="0"/>
              <a:t> </a:t>
            </a:r>
            <a:r>
              <a:rPr lang="en-US" sz="2000" dirty="0" err="1"/>
              <a:t>kejadian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aktual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prediksi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melukiskan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demi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,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demi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mengumpulkan</a:t>
            </a:r>
            <a:r>
              <a:rPr lang="en-US" sz="2000" dirty="0"/>
              <a:t> data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univariat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sekumpulan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: (1) </a:t>
            </a:r>
            <a:r>
              <a:rPr lang="en-US" sz="2000" dirty="0" err="1"/>
              <a:t>mengumpulkan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aktual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rinci</a:t>
            </a:r>
            <a:r>
              <a:rPr lang="en-US" sz="2000" dirty="0"/>
              <a:t> yang </a:t>
            </a:r>
            <a:r>
              <a:rPr lang="en-US" sz="2000" dirty="0" err="1"/>
              <a:t>melukiskan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, (2)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memeriksa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praktik-praktik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, (3)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perbandingan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evaluasi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(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)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(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kualitatif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eksplanatif</a:t>
            </a:r>
            <a:r>
              <a:rPr lang="en-US" sz="2000" dirty="0"/>
              <a:t> (</a:t>
            </a:r>
            <a:r>
              <a:rPr lang="en-US" sz="2000" dirty="0" err="1"/>
              <a:t>korelasional</a:t>
            </a:r>
            <a:r>
              <a:rPr lang="en-US" sz="2000" dirty="0"/>
              <a:t>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CONTOH KERANGKA PENELITIAN DESKRIPTIF</a:t>
            </a:r>
          </a:p>
        </p:txBody>
      </p:sp>
      <p:sp>
        <p:nvSpPr>
          <p:cNvPr id="4" name="Rectangle 3"/>
          <p:cNvSpPr/>
          <p:nvPr/>
        </p:nvSpPr>
        <p:spPr>
          <a:xfrm>
            <a:off x="2209800" y="1143000"/>
            <a:ext cx="2133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TINGKAT TERPAAN MEDIA DI KALANGAN ANGGOTA  DPRD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143000"/>
            <a:ext cx="2438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TEORI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TERPAAN MEDIA MASSA</a:t>
            </a:r>
          </a:p>
        </p:txBody>
      </p:sp>
      <p:sp>
        <p:nvSpPr>
          <p:cNvPr id="6" name="Rectangle 5"/>
          <p:cNvSpPr/>
          <p:nvPr/>
        </p:nvSpPr>
        <p:spPr>
          <a:xfrm>
            <a:off x="4343399" y="2454275"/>
            <a:ext cx="5231259" cy="1279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ASUMSI TEORETIS: </a:t>
            </a:r>
          </a:p>
          <a:p>
            <a:pPr algn="just"/>
            <a:r>
              <a:rPr lang="en-US" sz="1600" dirty="0" err="1">
                <a:solidFill>
                  <a:schemeClr val="tx1"/>
                </a:solidFill>
              </a:rPr>
              <a:t>Terpaan</a:t>
            </a:r>
            <a:r>
              <a:rPr lang="en-US" sz="1600" dirty="0">
                <a:solidFill>
                  <a:schemeClr val="tx1"/>
                </a:solidFill>
              </a:rPr>
              <a:t> media </a:t>
            </a:r>
            <a:r>
              <a:rPr lang="en-US" sz="1600" dirty="0" err="1">
                <a:solidFill>
                  <a:schemeClr val="tx1"/>
                </a:solidFill>
              </a:rPr>
              <a:t>massa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berkaitan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banyak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sering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seberapa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seseorang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menggunakan</a:t>
            </a:r>
            <a:r>
              <a:rPr lang="en-US" sz="1600" dirty="0">
                <a:solidFill>
                  <a:schemeClr val="tx1"/>
                </a:solidFill>
              </a:rPr>
              <a:t> media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mencari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informasi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0" y="3962400"/>
            <a:ext cx="617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RUMUSAN MASALAH: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Seberapa</a:t>
            </a:r>
            <a:r>
              <a:rPr lang="en-US" dirty="0">
                <a:solidFill>
                  <a:schemeClr val="tx1"/>
                </a:solidFill>
              </a:rPr>
              <a:t> Tinggi Tingkat </a:t>
            </a:r>
            <a:r>
              <a:rPr lang="en-US" dirty="0" err="1">
                <a:solidFill>
                  <a:schemeClr val="tx1"/>
                </a:solidFill>
              </a:rPr>
              <a:t>Terpaan</a:t>
            </a:r>
            <a:r>
              <a:rPr lang="en-US" dirty="0">
                <a:solidFill>
                  <a:schemeClr val="tx1"/>
                </a:solidFill>
              </a:rPr>
              <a:t> Media Massa di </a:t>
            </a:r>
            <a:r>
              <a:rPr lang="en-US" dirty="0" err="1">
                <a:solidFill>
                  <a:schemeClr val="tx1"/>
                </a:solidFill>
              </a:rPr>
              <a:t>Kalangan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DPRD </a:t>
            </a:r>
            <a:r>
              <a:rPr lang="en-US" dirty="0" err="1">
                <a:solidFill>
                  <a:schemeClr val="tx1"/>
                </a:solidFill>
              </a:rPr>
              <a:t>Provinsi</a:t>
            </a:r>
            <a:r>
              <a:rPr lang="en-US" dirty="0">
                <a:solidFill>
                  <a:schemeClr val="tx1"/>
                </a:solidFill>
              </a:rPr>
              <a:t> Jawa Barat?</a:t>
            </a:r>
          </a:p>
        </p:txBody>
      </p:sp>
      <p:sp>
        <p:nvSpPr>
          <p:cNvPr id="8" name="Rectangle 7"/>
          <p:cNvSpPr/>
          <p:nvPr/>
        </p:nvSpPr>
        <p:spPr>
          <a:xfrm>
            <a:off x="2133600" y="5257800"/>
            <a:ext cx="2286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1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JUMLAH MEDIA MASSA YANG DIPILIH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400" y="5257800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2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FREKUENSI PENGGUNAAN MEDIA YANG DIPILIH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5257800"/>
            <a:ext cx="2209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VARIABEL 3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Berlin Sans FB" pitchFamily="34" charset="0"/>
              </a:rPr>
              <a:t>INTENSITAS PENGGUNAAN MEDIA MASSA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7086601" y="2209800"/>
            <a:ext cx="45719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stCxn id="4" idx="2"/>
          </p:cNvCxnSpPr>
          <p:nvPr/>
        </p:nvCxnSpPr>
        <p:spPr>
          <a:xfrm rot="5400000">
            <a:off x="2171700" y="3238500"/>
            <a:ext cx="22098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6858001" y="37338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048000" y="5105400"/>
            <a:ext cx="5943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30480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62484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8991601" y="51054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6248401" y="48768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4" idx="3"/>
          </p:cNvCxnSpPr>
          <p:nvPr/>
        </p:nvCxnSpPr>
        <p:spPr>
          <a:xfrm flipV="1">
            <a:off x="4343400" y="1600200"/>
            <a:ext cx="1600200" cy="381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>
            <a:off x="3276600" y="4343401"/>
            <a:ext cx="4572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CONTOH RUMUSAN MASALAH DAN IDENTIFIKASI MASALAH PENELITIAN DESKRIPTIF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RUMUSAN MASALAH:</a:t>
            </a:r>
          </a:p>
          <a:p>
            <a:pPr algn="just">
              <a:buNone/>
            </a:pPr>
            <a:r>
              <a:rPr lang="en-US" dirty="0"/>
              <a:t>	“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Tingkat </a:t>
            </a:r>
            <a:r>
              <a:rPr lang="en-US" dirty="0" err="1"/>
              <a:t>Terpaan</a:t>
            </a:r>
            <a:r>
              <a:rPr lang="en-US" dirty="0"/>
              <a:t> Media Massa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Barat?”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IDENTIFIKASI MASALAH: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Seerapa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DPRD </a:t>
            </a:r>
            <a:r>
              <a:rPr lang="en-US" dirty="0" err="1"/>
              <a:t>Provinsi</a:t>
            </a:r>
            <a:r>
              <a:rPr lang="en-US" dirty="0"/>
              <a:t> Jawa Barat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PENELITIAN KORELASIONAL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Korelasional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lanjutan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deskriptif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: </a:t>
            </a:r>
            <a:r>
              <a:rPr lang="en-US" sz="2000" dirty="0" err="1"/>
              <a:t>meneliti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signifikan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variabel-variabel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, </a:t>
            </a:r>
            <a:r>
              <a:rPr lang="en-US" sz="2000" dirty="0" err="1"/>
              <a:t>meneliti</a:t>
            </a:r>
            <a:r>
              <a:rPr lang="en-US" sz="2000" dirty="0"/>
              <a:t> </a:t>
            </a:r>
            <a:r>
              <a:rPr lang="en-US" sz="2000" dirty="0" err="1"/>
              <a:t>sejauh</a:t>
            </a:r>
            <a:r>
              <a:rPr lang="en-US" sz="2000" dirty="0"/>
              <a:t>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variasi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variasi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lain.</a:t>
            </a:r>
          </a:p>
          <a:p>
            <a:pPr algn="just"/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i="1" dirty="0"/>
              <a:t>simple correlation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i="1" dirty="0"/>
              <a:t>multiple correlation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Tingkat </a:t>
            </a:r>
            <a:r>
              <a:rPr lang="en-US" sz="2000" dirty="0" err="1"/>
              <a:t>signifikansi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inferensial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Fenomena</a:t>
            </a:r>
            <a:r>
              <a:rPr lang="en-US" sz="2000" dirty="0"/>
              <a:t> yang </a:t>
            </a:r>
            <a:r>
              <a:rPr lang="en-US" sz="2000" dirty="0" err="1"/>
              <a:t>diteliti</a:t>
            </a:r>
            <a:r>
              <a:rPr lang="en-US" sz="2000" dirty="0"/>
              <a:t> </a:t>
            </a:r>
            <a:r>
              <a:rPr lang="en-US" sz="2000" dirty="0" err="1"/>
              <a:t>dipandang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antarvariabel</a:t>
            </a:r>
            <a:r>
              <a:rPr lang="en-US" sz="20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KARAKTERISTIK PENELITIAN KORELASIONAL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penjelasan</a:t>
            </a:r>
            <a:r>
              <a:rPr lang="en-US" sz="2000" dirty="0"/>
              <a:t> (</a:t>
            </a:r>
            <a:r>
              <a:rPr lang="en-US" sz="2000" i="1" dirty="0"/>
              <a:t>explanatory research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Mengungkapkan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berlandaskan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asumsi-asumsi</a:t>
            </a:r>
            <a:r>
              <a:rPr lang="en-US" sz="2000" dirty="0"/>
              <a:t> yang </a:t>
            </a:r>
            <a:r>
              <a:rPr lang="en-US" sz="2000" dirty="0" err="1"/>
              <a:t>terkandung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i="1" dirty="0"/>
              <a:t>a priori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menjabarkan</a:t>
            </a:r>
            <a:r>
              <a:rPr lang="en-US" sz="2000" dirty="0"/>
              <a:t> </a:t>
            </a:r>
            <a:r>
              <a:rPr lang="en-US" sz="2000" dirty="0" err="1"/>
              <a:t>fenomena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variabel-variabel</a:t>
            </a:r>
            <a:r>
              <a:rPr lang="en-US" sz="2000" dirty="0"/>
              <a:t> yang </a:t>
            </a:r>
            <a:r>
              <a:rPr lang="en-US" sz="2000" dirty="0" err="1"/>
              <a:t>yang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(</a:t>
            </a:r>
            <a:r>
              <a:rPr lang="en-US" sz="2000" dirty="0" err="1"/>
              <a:t>varaiabel</a:t>
            </a:r>
            <a:r>
              <a:rPr lang="en-US" sz="2000" dirty="0"/>
              <a:t> </a:t>
            </a:r>
            <a:r>
              <a:rPr lang="en-US" sz="2000" dirty="0" err="1"/>
              <a:t>independen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</a:t>
            </a:r>
            <a:r>
              <a:rPr lang="en-US" sz="2000" dirty="0" err="1"/>
              <a:t>dependen</a:t>
            </a:r>
            <a:r>
              <a:rPr lang="en-US" sz="2000" dirty="0"/>
              <a:t>).</a:t>
            </a:r>
          </a:p>
          <a:p>
            <a:pPr algn="just"/>
            <a:r>
              <a:rPr lang="en-US" sz="2000" dirty="0" err="1"/>
              <a:t>Bertujuan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pengujian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sampel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populasi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mempersyaratkan</a:t>
            </a:r>
            <a:r>
              <a:rPr lang="en-US" sz="2000" dirty="0"/>
              <a:t> </a:t>
            </a:r>
            <a:r>
              <a:rPr lang="en-US" sz="2000" dirty="0" err="1"/>
              <a:t>digunakannya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sampling </a:t>
            </a:r>
            <a:r>
              <a:rPr lang="en-US" sz="2000" dirty="0" err="1"/>
              <a:t>probabilitas</a:t>
            </a:r>
            <a:r>
              <a:rPr lang="en-US" sz="2000" dirty="0"/>
              <a:t>/</a:t>
            </a:r>
            <a:r>
              <a:rPr lang="en-US" sz="2000" dirty="0" err="1"/>
              <a:t>teknik</a:t>
            </a:r>
            <a:r>
              <a:rPr lang="en-US" sz="2000" dirty="0"/>
              <a:t> sampling random.</a:t>
            </a:r>
          </a:p>
          <a:p>
            <a:pPr algn="just"/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signifikansi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(</a:t>
            </a:r>
            <a:r>
              <a:rPr lang="en-US" sz="2000" dirty="0" err="1"/>
              <a:t>menguji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)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inferensial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berlandaskan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</a:t>
            </a:r>
            <a:r>
              <a:rPr lang="en-US" sz="2000" dirty="0" err="1"/>
              <a:t>korelasi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pengujian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uji</a:t>
            </a:r>
            <a:r>
              <a:rPr lang="en-US" sz="2000" dirty="0"/>
              <a:t> </a:t>
            </a:r>
            <a:r>
              <a:rPr lang="en-US" sz="2000" dirty="0" err="1"/>
              <a:t>statistik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/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prediktif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eksperimental</a:t>
            </a:r>
            <a:r>
              <a:rPr lang="en-US" sz="200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25B2-951F-4BF6-A9EE-A3EF8B46D41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18</a:t>
            </a:fld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895013" cy="1325563"/>
          </a:xfrm>
        </p:spPr>
        <p:txBody>
          <a:bodyPr>
            <a:noAutofit/>
          </a:bodyPr>
          <a:lstStyle/>
          <a:p>
            <a:r>
              <a:rPr lang="en-US" sz="4000" i="1" dirty="0" err="1">
                <a:latin typeface="Berlin Sans FB" pitchFamily="34" charset="0"/>
              </a:rPr>
              <a:t>Contoh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Bagan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Kerangka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Penelitian</a:t>
            </a:r>
            <a:r>
              <a:rPr lang="en-US" sz="4000" i="1" dirty="0">
                <a:latin typeface="Berlin Sans FB" pitchFamily="34" charset="0"/>
              </a:rPr>
              <a:t> (</a:t>
            </a:r>
            <a:r>
              <a:rPr lang="en-US" sz="4000" i="1" dirty="0" err="1">
                <a:latin typeface="Berlin Sans FB" pitchFamily="34" charset="0"/>
              </a:rPr>
              <a:t>untuk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Penelitian</a:t>
            </a:r>
            <a:r>
              <a:rPr lang="en-US" sz="4000" i="1" dirty="0">
                <a:latin typeface="Berlin Sans FB" pitchFamily="34" charset="0"/>
              </a:rPr>
              <a:t> </a:t>
            </a:r>
            <a:r>
              <a:rPr lang="en-US" sz="4000" i="1" dirty="0" err="1">
                <a:latin typeface="Berlin Sans FB" pitchFamily="34" charset="0"/>
              </a:rPr>
              <a:t>Korelasional</a:t>
            </a:r>
            <a:r>
              <a:rPr lang="en-US" sz="4000" i="1" dirty="0">
                <a:latin typeface="Berlin Sans FB" pitchFamily="34" charset="0"/>
              </a:rPr>
              <a:t>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1828800"/>
            <a:ext cx="2209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FENOMENA YANG DITELITI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1828800"/>
            <a:ext cx="3810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TEORI YANG DIGUNAKAN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62600" y="2895600"/>
            <a:ext cx="3810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ASUMSI TEORETIS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62600" y="4114800"/>
            <a:ext cx="3810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RUMUSAN DAN IDENTIFIKASI MASALAH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24400" y="5562600"/>
            <a:ext cx="1981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VARIABEL X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48600" y="5562600"/>
            <a:ext cx="2286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VARIABEL Y</a:t>
            </a:r>
          </a:p>
        </p:txBody>
      </p:sp>
      <p:cxnSp>
        <p:nvCxnSpPr>
          <p:cNvPr id="17" name="Straight Connector 16"/>
          <p:cNvCxnSpPr>
            <a:stCxn id="4" idx="3"/>
            <a:endCxn id="5" idx="1"/>
          </p:cNvCxnSpPr>
          <p:nvPr/>
        </p:nvCxnSpPr>
        <p:spPr>
          <a:xfrm>
            <a:off x="4495800" y="2209800"/>
            <a:ext cx="10668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162800" y="2743200"/>
            <a:ext cx="304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162800" y="3962400"/>
            <a:ext cx="3048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2324100" y="3619500"/>
            <a:ext cx="1905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9" idx="1"/>
          </p:cNvCxnSpPr>
          <p:nvPr/>
        </p:nvCxnSpPr>
        <p:spPr>
          <a:xfrm>
            <a:off x="3276600" y="4572000"/>
            <a:ext cx="2286000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3"/>
            <a:endCxn id="11" idx="1"/>
          </p:cNvCxnSpPr>
          <p:nvPr/>
        </p:nvCxnSpPr>
        <p:spPr>
          <a:xfrm>
            <a:off x="6705600" y="5829300"/>
            <a:ext cx="1143000" cy="158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0" idx="0"/>
          </p:cNvCxnSpPr>
          <p:nvPr/>
        </p:nvCxnSpPr>
        <p:spPr>
          <a:xfrm rot="10800000" flipV="1">
            <a:off x="5715000" y="5029200"/>
            <a:ext cx="14478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1" idx="0"/>
          </p:cNvCxnSpPr>
          <p:nvPr/>
        </p:nvCxnSpPr>
        <p:spPr>
          <a:xfrm>
            <a:off x="7772400" y="5029200"/>
            <a:ext cx="12192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17338-BC73-07F7-85AB-D6FC2592C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KOMPARATIF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0995-5295-301E-F0EA-633D7B83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komparatif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dua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pengukuran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93108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3915B-1850-6F21-46F7-BCAADA746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888DC-189A-279F-1A33-5E1663D0F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r>
              <a:rPr lang="en-US" dirty="0" err="1"/>
              <a:t>Jenis</a:t>
            </a:r>
            <a:r>
              <a:rPr lang="en-US" dirty="0"/>
              <a:t>/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Peneitian</a:t>
            </a:r>
            <a:endParaRPr lang="en-US" dirty="0"/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7133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90A9E-6314-D6B2-3BB6-8348E5A4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51FB5-9268-284C-349F-665571930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vs.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?</a:t>
            </a:r>
          </a:p>
          <a:p>
            <a:r>
              <a:rPr lang="en-US" dirty="0" err="1"/>
              <a:t>Metode:Mengukur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 dan media </a:t>
            </a:r>
            <a:r>
              <a:rPr lang="en-US" dirty="0" err="1"/>
              <a:t>tradisional</a:t>
            </a:r>
            <a:r>
              <a:rPr lang="en-US" dirty="0"/>
              <a:t>.</a:t>
            </a:r>
          </a:p>
          <a:p>
            <a:r>
              <a:rPr lang="en-US" dirty="0"/>
              <a:t>Data </a:t>
            </a:r>
            <a:r>
              <a:rPr lang="en-US" dirty="0" err="1"/>
              <a:t>dianalisis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media..</a:t>
            </a:r>
          </a:p>
        </p:txBody>
      </p:sp>
    </p:spTree>
    <p:extLst>
      <p:ext uri="{BB962C8B-B14F-4D97-AF65-F5344CB8AC3E}">
        <p14:creationId xmlns:p14="http://schemas.microsoft.com/office/powerpoint/2010/main" val="1823923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75399-52FE-1B8F-B2C0-997E3464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38C0-D02D-67C8-38E6-2DF50AFBA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Perbedaan</a:t>
            </a:r>
            <a:r>
              <a:rPr lang="en-US" dirty="0"/>
              <a:t> Gaya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dan Wanita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pria</a:t>
            </a:r>
            <a:r>
              <a:rPr lang="en-US" dirty="0"/>
              <a:t> dan </a:t>
            </a:r>
            <a:r>
              <a:rPr lang="en-US" dirty="0" err="1"/>
              <a:t>wanita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strategi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bernegosiasi</a:t>
            </a:r>
            <a:r>
              <a:rPr lang="en-US" dirty="0"/>
              <a:t>?</a:t>
            </a:r>
          </a:p>
          <a:p>
            <a:r>
              <a:rPr lang="en-US" dirty="0" err="1"/>
              <a:t>Metode:Survey</a:t>
            </a:r>
            <a:r>
              <a:rPr lang="en-US" dirty="0"/>
              <a:t> dan </a:t>
            </a:r>
            <a:r>
              <a:rPr lang="en-US" dirty="0" err="1"/>
              <a:t>eksperiment</a:t>
            </a:r>
            <a:r>
              <a:rPr lang="en-US" dirty="0"/>
              <a:t> </a:t>
            </a:r>
          </a:p>
          <a:p>
            <a:r>
              <a:rPr lang="en-US" dirty="0" err="1"/>
              <a:t>Analisis</a:t>
            </a:r>
            <a:r>
              <a:rPr lang="en-US" dirty="0"/>
              <a:t> data: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uji </a:t>
            </a:r>
            <a:r>
              <a:rPr lang="en-US" i="1" dirty="0"/>
              <a:t>t-test</a:t>
            </a:r>
            <a:r>
              <a:rPr lang="en-US" dirty="0"/>
              <a:t>, ANOVA, </a:t>
            </a:r>
            <a:r>
              <a:rPr lang="en-US" dirty="0" err="1"/>
              <a:t>atau</a:t>
            </a:r>
            <a:r>
              <a:rPr lang="en-US" dirty="0"/>
              <a:t> uji chi-square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perbedaan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43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41CB-9B7B-8179-5E2A-895AAA40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6E353-6D6A-179B-0E8E-E62288CC3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dan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pendeekatan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uji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/>
              <a:t>tersebut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2B335A1-0110-4D6F-BC0E-DCDCB4320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B05D9A1-5C36-49D4-8D83-8782DE1E1B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D2C8D16-C3E9-4377-B192-9F3B9A8673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E1ED259-E28D-F6D3-010A-A1F6EEFB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391" y="381000"/>
            <a:ext cx="10003218" cy="205740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103F4B-9B24-25AA-688B-15BCFE52EF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863124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9856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DA1F5A-F3A8-40DA-ADE6-E0B4D99C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5800" y="0"/>
            <a:ext cx="7693152" cy="6858000"/>
            <a:chOff x="4495800" y="0"/>
            <a:chExt cx="7693152" cy="6858000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9DDD0C04-CED1-41AA-B09D-56D69AC96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7526FC46-8960-4F28-92D0-94C9F69A1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43054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AD04367-8290-B6F2-2321-5400C027A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err="1"/>
              <a:t>Paradigma</a:t>
            </a:r>
            <a:r>
              <a:rPr lang="en-US"/>
              <a:t> </a:t>
            </a:r>
            <a:r>
              <a:rPr lang="en-US" err="1"/>
              <a:t>Penelitian</a:t>
            </a:r>
            <a:r>
              <a:rPr lang="en-US"/>
              <a:t> </a:t>
            </a:r>
            <a:r>
              <a:rPr lang="en-US" err="1"/>
              <a:t>Kuantitatif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49FCE8-96BE-2312-5DFD-9D551AE14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066433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79749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BDA1F5A-F3A8-40DA-ADE6-E0B4D99C8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95800" y="0"/>
            <a:ext cx="7693152" cy="6858000"/>
            <a:chOff x="4495800" y="0"/>
            <a:chExt cx="7693152" cy="6858000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9DDD0C04-CED1-41AA-B09D-56D69AC96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526FC46-8960-4F28-92D0-94C9F69A1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43054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248871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0534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E15259-7D0E-4F48-C904-09C537C0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Penelitian survei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D642EC-A802-3576-6B55-942FD4A71B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72154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485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D9088-74E1-B613-7036-4A9F5BD5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3D178-0A69-307E-31FF-5B12D5589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Judul</a:t>
            </a:r>
            <a:r>
              <a:rPr lang="en-US" dirty="0"/>
              <a:t>: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Tingkat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 </a:t>
            </a:r>
            <a:r>
              <a:rPr lang="en-US" dirty="0" err="1"/>
              <a:t>Mahasiswa</a:t>
            </a:r>
            <a:endParaRPr lang="en-US" dirty="0"/>
          </a:p>
          <a:p>
            <a:r>
              <a:rPr lang="en-US" dirty="0" err="1"/>
              <a:t>Deskripsi:Penelitian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r>
              <a:rPr lang="en-US" dirty="0" err="1"/>
              <a:t>Metode:Survei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dua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: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jam/</a:t>
            </a:r>
            <a:r>
              <a:rPr lang="en-US" dirty="0" err="1"/>
              <a:t>hari</a:t>
            </a:r>
            <a:r>
              <a:rPr lang="en-US" dirty="0"/>
              <a:t>) dan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 (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Likert).</a:t>
            </a:r>
          </a:p>
          <a:p>
            <a:r>
              <a:rPr lang="en-US" dirty="0" err="1"/>
              <a:t>Populasi</a:t>
            </a:r>
            <a:r>
              <a:rPr lang="en-US" dirty="0"/>
              <a:t> dan </a:t>
            </a:r>
            <a:r>
              <a:rPr lang="en-US" dirty="0" err="1"/>
              <a:t>sampel:Populasi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300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.</a:t>
            </a:r>
          </a:p>
          <a:p>
            <a:r>
              <a:rPr lang="en-US" dirty="0"/>
              <a:t>Hasil yang </a:t>
            </a:r>
            <a:r>
              <a:rPr lang="en-US" dirty="0" err="1"/>
              <a:t>diharapkan:Mengetahui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intensitas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dan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interpersonal.</a:t>
            </a:r>
          </a:p>
        </p:txBody>
      </p:sp>
    </p:spTree>
    <p:extLst>
      <p:ext uri="{BB962C8B-B14F-4D97-AF65-F5344CB8AC3E}">
        <p14:creationId xmlns:p14="http://schemas.microsoft.com/office/powerpoint/2010/main" val="3945031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B7BDB5-BE0D-446B-AA57-16A1D859E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3048" y="1"/>
            <a:ext cx="5236971" cy="6858000"/>
            <a:chOff x="20829" y="1"/>
            <a:chExt cx="5236971" cy="68579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908FD00-E296-493C-89F7-EE7DB15D2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E9000E1-E55C-4724-B0E8-CC588826F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A18A2-DA95-455E-8C42-6EC2090B0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59813"/>
            <a:ext cx="3352799" cy="5577934"/>
          </a:xfrm>
        </p:spPr>
        <p:txBody>
          <a:bodyPr>
            <a:normAutofit/>
          </a:bodyPr>
          <a:lstStyle/>
          <a:p>
            <a:r>
              <a:rPr lang="en-US" sz="4000"/>
              <a:t>Penelitian eksperimen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53D629-8C14-C167-1C57-1B359D9E9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302262"/>
              </p:ext>
            </p:extLst>
          </p:nvPr>
        </p:nvGraphicFramePr>
        <p:xfrm>
          <a:off x="4807223" y="457200"/>
          <a:ext cx="7003777" cy="58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452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A9B7B3-F171-4C25-99FC-C54250F06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5C7C5-9C27-4A61-9F57-1857D4532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6932E6-5BA9-4C85-82EA-A307011BB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CE55A-0703-487E-3D96-B696D604B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2" y="381000"/>
            <a:ext cx="10003218" cy="160012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Contoh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E8DA1F-AF2C-4F6E-B882-0D94CF5EA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160268"/>
              </p:ext>
            </p:extLst>
          </p:nvPr>
        </p:nvGraphicFramePr>
        <p:xfrm>
          <a:off x="838200" y="2514600"/>
          <a:ext cx="10515600" cy="36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575940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LightSeedRightStep">
      <a:dk1>
        <a:srgbClr val="000000"/>
      </a:dk1>
      <a:lt1>
        <a:srgbClr val="FFFFFF"/>
      </a:lt1>
      <a:dk2>
        <a:srgbClr val="313820"/>
      </a:dk2>
      <a:lt2>
        <a:srgbClr val="E2E8E5"/>
      </a:lt2>
      <a:accent1>
        <a:srgbClr val="C894AD"/>
      </a:accent1>
      <a:accent2>
        <a:srgbClr val="BC7C80"/>
      </a:accent2>
      <a:accent3>
        <a:srgbClr val="C29C87"/>
      </a:accent3>
      <a:accent4>
        <a:srgbClr val="B1A375"/>
      </a:accent4>
      <a:accent5>
        <a:srgbClr val="9FA87C"/>
      </a:accent5>
      <a:accent6>
        <a:srgbClr val="89AC71"/>
      </a:accent6>
      <a:hlink>
        <a:srgbClr val="579074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5552</TotalTime>
  <Words>1380</Words>
  <Application>Microsoft Office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Avenir Next LT Pro</vt:lpstr>
      <vt:lpstr>AvenirNext LT Pro Medium</vt:lpstr>
      <vt:lpstr>Berlin Sans FB</vt:lpstr>
      <vt:lpstr>Sabon Next LT</vt:lpstr>
      <vt:lpstr>DappledVTI</vt:lpstr>
      <vt:lpstr>Metodologi Penelitian</vt:lpstr>
      <vt:lpstr>PowerPoint Presentation</vt:lpstr>
      <vt:lpstr>Pendekatan Penelitian</vt:lpstr>
      <vt:lpstr>Paradigma Penelitian Kuantitatif</vt:lpstr>
      <vt:lpstr>Metode Penelitian</vt:lpstr>
      <vt:lpstr>Penelitian survei</vt:lpstr>
      <vt:lpstr>Contoh</vt:lpstr>
      <vt:lpstr>Penelitian eksperimen</vt:lpstr>
      <vt:lpstr>Contoh</vt:lpstr>
      <vt:lpstr>ANALISIS ISI KUANTITATIF</vt:lpstr>
      <vt:lpstr>Contoh</vt:lpstr>
      <vt:lpstr>Jenis Penelitian</vt:lpstr>
      <vt:lpstr>KARAKTERISTIK PENELITIAN DESKRIPTIF</vt:lpstr>
      <vt:lpstr>CONTOH KERANGKA PENELITIAN DESKRIPTIF</vt:lpstr>
      <vt:lpstr>CONTOH RUMUSAN MASALAH DAN IDENTIFIKASI MASALAH PENELITIAN DESKRIPTIF</vt:lpstr>
      <vt:lpstr>PENELITIAN KORELASIONAL</vt:lpstr>
      <vt:lpstr>KARAKTERISTIK PENELITIAN KORELASIONAL</vt:lpstr>
      <vt:lpstr>Contoh Bagan Kerangka Penelitian (untuk Penelitian Korelasional)</vt:lpstr>
      <vt:lpstr>KOMPARATIF</vt:lpstr>
      <vt:lpstr>Contoh</vt:lpstr>
      <vt:lpstr>PowerPoint Presentation</vt:lpstr>
      <vt:lpstr>Latihan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</dc:title>
  <dc:creator>MUHAMMAD IHSAAN RAMADHAN</dc:creator>
  <cp:lastModifiedBy>ikom.windows@gmail.com</cp:lastModifiedBy>
  <cp:revision>16</cp:revision>
  <dcterms:created xsi:type="dcterms:W3CDTF">2023-04-02T23:25:15Z</dcterms:created>
  <dcterms:modified xsi:type="dcterms:W3CDTF">2025-12-01T03:34:47Z</dcterms:modified>
</cp:coreProperties>
</file>